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86" r:id="rId3"/>
    <p:sldId id="508" r:id="rId4"/>
    <p:sldId id="510" r:id="rId5"/>
    <p:sldId id="514" r:id="rId6"/>
    <p:sldId id="511" r:id="rId7"/>
    <p:sldId id="515" r:id="rId8"/>
    <p:sldId id="513" r:id="rId9"/>
    <p:sldId id="516" r:id="rId10"/>
    <p:sldId id="512" r:id="rId11"/>
    <p:sldId id="524" r:id="rId12"/>
    <p:sldId id="519" r:id="rId13"/>
    <p:sldId id="522" r:id="rId14"/>
    <p:sldId id="523" r:id="rId15"/>
    <p:sldId id="525" r:id="rId16"/>
    <p:sldId id="527" r:id="rId17"/>
    <p:sldId id="528" r:id="rId18"/>
    <p:sldId id="529" r:id="rId19"/>
    <p:sldId id="531" r:id="rId20"/>
    <p:sldId id="530" r:id="rId21"/>
    <p:sldId id="526" r:id="rId22"/>
    <p:sldId id="532" r:id="rId23"/>
    <p:sldId id="533" r:id="rId24"/>
    <p:sldId id="536" r:id="rId25"/>
    <p:sldId id="539" r:id="rId26"/>
    <p:sldId id="553" r:id="rId27"/>
    <p:sldId id="555" r:id="rId28"/>
    <p:sldId id="554" r:id="rId29"/>
    <p:sldId id="556" r:id="rId30"/>
    <p:sldId id="557" r:id="rId31"/>
    <p:sldId id="356" r:id="rId32"/>
    <p:sldId id="521" r:id="rId33"/>
    <p:sldId id="520" r:id="rId34"/>
    <p:sldId id="509" r:id="rId35"/>
    <p:sldId id="537" r:id="rId36"/>
    <p:sldId id="538" r:id="rId37"/>
    <p:sldId id="358" r:id="rId38"/>
    <p:sldId id="267" r:id="rId39"/>
    <p:sldId id="268" r:id="rId40"/>
    <p:sldId id="269" r:id="rId41"/>
    <p:sldId id="270" r:id="rId42"/>
    <p:sldId id="271" r:id="rId43"/>
    <p:sldId id="272" r:id="rId44"/>
    <p:sldId id="275" r:id="rId45"/>
    <p:sldId id="273" r:id="rId46"/>
    <p:sldId id="274" r:id="rId47"/>
    <p:sldId id="540" r:id="rId48"/>
    <p:sldId id="541" r:id="rId49"/>
    <p:sldId id="277" r:id="rId50"/>
    <p:sldId id="279" r:id="rId51"/>
    <p:sldId id="280" r:id="rId52"/>
    <p:sldId id="281" r:id="rId53"/>
    <p:sldId id="542" r:id="rId54"/>
    <p:sldId id="283" r:id="rId55"/>
    <p:sldId id="284" r:id="rId56"/>
    <p:sldId id="543" r:id="rId57"/>
    <p:sldId id="545" r:id="rId58"/>
    <p:sldId id="546" r:id="rId59"/>
    <p:sldId id="547" r:id="rId60"/>
    <p:sldId id="354" r:id="rId61"/>
    <p:sldId id="548" r:id="rId62"/>
    <p:sldId id="549" r:id="rId63"/>
    <p:sldId id="288" r:id="rId64"/>
    <p:sldId id="550" r:id="rId65"/>
    <p:sldId id="291" r:id="rId66"/>
    <p:sldId id="292" r:id="rId67"/>
    <p:sldId id="551" r:id="rId68"/>
    <p:sldId id="552" r:id="rId69"/>
    <p:sldId id="357" r:id="rId70"/>
    <p:sldId id="293" r:id="rId71"/>
    <p:sldId id="294" r:id="rId72"/>
    <p:sldId id="295" r:id="rId73"/>
    <p:sldId id="318" r:id="rId74"/>
    <p:sldId id="320" r:id="rId75"/>
    <p:sldId id="319" r:id="rId76"/>
    <p:sldId id="306" r:id="rId77"/>
    <p:sldId id="299" r:id="rId78"/>
    <p:sldId id="300" r:id="rId79"/>
    <p:sldId id="321" r:id="rId80"/>
    <p:sldId id="322" r:id="rId81"/>
    <p:sldId id="303" r:id="rId82"/>
    <p:sldId id="304" r:id="rId83"/>
    <p:sldId id="307" r:id="rId84"/>
    <p:sldId id="309" r:id="rId85"/>
    <p:sldId id="323" r:id="rId86"/>
    <p:sldId id="311" r:id="rId87"/>
    <p:sldId id="312" r:id="rId88"/>
    <p:sldId id="313" r:id="rId89"/>
    <p:sldId id="314" r:id="rId90"/>
    <p:sldId id="315" r:id="rId91"/>
    <p:sldId id="316" r:id="rId92"/>
    <p:sldId id="317" r:id="rId93"/>
    <p:sldId id="324" r:id="rId94"/>
    <p:sldId id="325" r:id="rId95"/>
    <p:sldId id="326" r:id="rId96"/>
    <p:sldId id="327" r:id="rId97"/>
    <p:sldId id="328" r:id="rId98"/>
    <p:sldId id="331" r:id="rId99"/>
    <p:sldId id="332" r:id="rId100"/>
    <p:sldId id="329" r:id="rId101"/>
    <p:sldId id="330" r:id="rId102"/>
    <p:sldId id="334" r:id="rId103"/>
    <p:sldId id="335" r:id="rId104"/>
    <p:sldId id="336" r:id="rId105"/>
    <p:sldId id="337" r:id="rId106"/>
    <p:sldId id="338" r:id="rId107"/>
    <p:sldId id="340" r:id="rId108"/>
    <p:sldId id="341" r:id="rId109"/>
    <p:sldId id="342" r:id="rId110"/>
    <p:sldId id="339" r:id="rId111"/>
    <p:sldId id="343" r:id="rId112"/>
    <p:sldId id="344" r:id="rId113"/>
    <p:sldId id="345" r:id="rId114"/>
    <p:sldId id="346" r:id="rId115"/>
    <p:sldId id="347" r:id="rId116"/>
    <p:sldId id="348" r:id="rId117"/>
    <p:sldId id="349" r:id="rId118"/>
    <p:sldId id="350" r:id="rId119"/>
    <p:sldId id="351" r:id="rId120"/>
    <p:sldId id="352" r:id="rId121"/>
    <p:sldId id="534" r:id="rId122"/>
    <p:sldId id="535" r:id="rId1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6" autoAdjust="0"/>
    <p:restoredTop sz="94660"/>
  </p:normalViewPr>
  <p:slideViewPr>
    <p:cSldViewPr snapToGrid="0">
      <p:cViewPr varScale="1">
        <p:scale>
          <a:sx n="114" d="100"/>
          <a:sy n="114" d="100"/>
        </p:scale>
        <p:origin x="210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2/3/2022</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‹Nº›</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s-ES"/>
              <a:t>Haga clic para modificar el estilo de título del patrón</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s-ES"/>
              <a:t>Haga clic para modificar el estilo de título del patrón</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s-ES"/>
              <a:t>Haga clic para modificar los estilos de texto del patrón</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s-ES"/>
              <a:t>Haga clic para modificar el estilo de título del patrón</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s-ES"/>
              <a:t>Haga clic para modificar los estilos de texto del patrón</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 name="Title 1"/>
          <p:cNvSpPr>
            <a:spLocks noGrp="1"/>
          </p:cNvSpPr>
          <p:nvPr>
            <p:ph type="title"/>
          </p:nvPr>
        </p:nvSpPr>
        <p:spPr>
          <a:xfrm>
            <a:off x="685801" y="609600"/>
            <a:ext cx="10131425" cy="1456267"/>
          </a:xfrm>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nchor="ct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2/3/2022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2/3/2022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2/3/2022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s-ES"/>
              <a:t>Haga clic para modificar el estilo de título del patrón</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2/3/2022</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‹Nº›</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juan@weloveseo.es" TargetMode="External"/><Relationship Id="rId2" Type="http://schemas.openxmlformats.org/officeDocument/2006/relationships/hyperlink" Target="http://www.weloveseo.es/"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hyperlink" Target="https://www.canva.com/es_es/" TargetMode="External"/><Relationship Id="rId2" Type="http://schemas.openxmlformats.org/officeDocument/2006/relationships/image" Target="../media/image5.jpeg"/><Relationship Id="rId1" Type="http://schemas.openxmlformats.org/officeDocument/2006/relationships/slideLayout" Target="../slideLayouts/slideLayout11.xml"/><Relationship Id="rId6" Type="http://schemas.openxmlformats.org/officeDocument/2006/relationships/hyperlink" Target="https://www.remove.bg/" TargetMode="External"/><Relationship Id="rId5" Type="http://schemas.openxmlformats.org/officeDocument/2006/relationships/hyperlink" Target="https://www.photopea.com/" TargetMode="External"/><Relationship Id="rId4" Type="http://schemas.openxmlformats.org/officeDocument/2006/relationships/hyperlink" Target="https://thispersondoesnotexist.com/" TargetMode="Externa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10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10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 Id="rId4" Type="http://schemas.openxmlformats.org/officeDocument/2006/relationships/image" Target="../media/image20.jpg"/></Relationships>
</file>

<file path=ppt/slides/_rels/slide10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 Id="rId4" Type="http://schemas.openxmlformats.org/officeDocument/2006/relationships/image" Target="../media/image21.jpg"/></Relationships>
</file>

<file path=ppt/slides/_rels/slide10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 Id="rId4" Type="http://schemas.openxmlformats.org/officeDocument/2006/relationships/image" Target="../media/image2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1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 Id="rId4" Type="http://schemas.openxmlformats.org/officeDocument/2006/relationships/image" Target="../media/image23.jpg"/></Relationships>
</file>

<file path=ppt/slides/_rels/slide1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 Id="rId4" Type="http://schemas.openxmlformats.org/officeDocument/2006/relationships/image" Target="../media/image24.jpg"/></Relationships>
</file>

<file path=ppt/slides/_rels/slide1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 Id="rId4" Type="http://schemas.openxmlformats.org/officeDocument/2006/relationships/image" Target="../media/image25.jpg"/></Relationships>
</file>

<file path=ppt/slides/_rels/slide1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 Id="rId4" Type="http://schemas.openxmlformats.org/officeDocument/2006/relationships/image" Target="../media/image26.jpg"/></Relationships>
</file>

<file path=ppt/slides/_rels/slide1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 Id="rId4" Type="http://schemas.openxmlformats.org/officeDocument/2006/relationships/image" Target="../media/image27.jp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11.xml"/><Relationship Id="rId6" Type="http://schemas.openxmlformats.org/officeDocument/2006/relationships/hyperlink" Target="https://ahrefs.com/es/" TargetMode="External"/><Relationship Id="rId5" Type="http://schemas.openxmlformats.org/officeDocument/2006/relationships/hyperlink" Target="https://www.semrush.com/" TargetMode="External"/><Relationship Id="rId4" Type="http://schemas.openxmlformats.org/officeDocument/2006/relationships/hyperlink" Target="https://answerthepublic.com/" TargetMode="External"/></Relationships>
</file>

<file path=ppt/slides/_rels/slide1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 Id="rId4" Type="http://schemas.openxmlformats.org/officeDocument/2006/relationships/image" Target="../media/image28.jp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1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 Id="rId4" Type="http://schemas.openxmlformats.org/officeDocument/2006/relationships/image" Target="../media/image29.jpg"/></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 Id="rId6" Type="http://schemas.openxmlformats.org/officeDocument/2006/relationships/image" Target="../media/image4.png"/><Relationship Id="rId5" Type="http://schemas.openxmlformats.org/officeDocument/2006/relationships/hyperlink" Target="https://weloveseo.eshola@weloveseo.es" TargetMode="External"/><Relationship Id="rId4" Type="http://schemas.openxmlformats.org/officeDocument/2006/relationships/hyperlink" Target="https://weloveseo.es/"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5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 Id="rId4" Type="http://schemas.openxmlformats.org/officeDocument/2006/relationships/image" Target="../media/image6.jpg"/></Relationships>
</file>

<file path=ppt/slides/_rels/slide6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6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7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7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7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 Id="rId4" Type="http://schemas.openxmlformats.org/officeDocument/2006/relationships/image" Target="../media/image7.jpg"/></Relationships>
</file>

<file path=ppt/slides/_rels/slide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 Id="rId4" Type="http://schemas.openxmlformats.org/officeDocument/2006/relationships/image" Target="../media/image8.jpg"/></Relationships>
</file>

<file path=ppt/slides/_rels/slide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 Id="rId4" Type="http://schemas.openxmlformats.org/officeDocument/2006/relationships/image" Target="../media/image9.jp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7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7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s>
</file>

<file path=ppt/slides/_rels/slide8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 Id="rId4" Type="http://schemas.openxmlformats.org/officeDocument/2006/relationships/image" Target="../media/image11.jpg"/></Relationships>
</file>

<file path=ppt/slides/_rels/slide8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8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8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 Id="rId4" Type="http://schemas.openxmlformats.org/officeDocument/2006/relationships/image" Target="../media/image12.jpg"/></Relationships>
</file>

<file path=ppt/slides/_rels/slide8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8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9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9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11.xml"/></Relationships>
</file>

<file path=ppt/slides/_rels/slide9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 Id="rId4" Type="http://schemas.openxmlformats.org/officeDocument/2006/relationships/image" Target="../media/image13.jpg"/></Relationships>
</file>

<file path=ppt/slides/_rels/slide9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 Id="rId4" Type="http://schemas.openxmlformats.org/officeDocument/2006/relationships/image" Target="../media/image14.jpg"/></Relationships>
</file>

<file path=ppt/slides/_rels/slide9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 Id="rId4" Type="http://schemas.openxmlformats.org/officeDocument/2006/relationships/image" Target="../media/image15.jpg"/></Relationships>
</file>

<file path=ppt/slides/_rels/slide9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 Id="rId4" Type="http://schemas.openxmlformats.org/officeDocument/2006/relationships/image" Target="../media/image16.jpg"/></Relationships>
</file>

<file path=ppt/slides/_rels/slide9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 Id="rId4" Type="http://schemas.openxmlformats.org/officeDocument/2006/relationships/image" Target="../media/image17.jpg"/></Relationships>
</file>

<file path=ppt/slides/_rels/slide9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 Id="rId4" Type="http://schemas.openxmlformats.org/officeDocument/2006/relationships/image" Target="../media/image18.jpg"/></Relationships>
</file>

<file path=ppt/slides/_rels/slide9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1.xml"/><Relationship Id="rId4" Type="http://schemas.openxmlformats.org/officeDocument/2006/relationships/image" Target="../media/image1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ECD37B2-5C84-40C0-A392-1C4C8CD2A9FB}"/>
              </a:ext>
            </a:extLst>
          </p:cNvPr>
          <p:cNvSpPr>
            <a:spLocks noGrp="1"/>
          </p:cNvSpPr>
          <p:nvPr>
            <p:ph type="ctrTitle"/>
          </p:nvPr>
        </p:nvSpPr>
        <p:spPr/>
        <p:txBody>
          <a:bodyPr/>
          <a:lstStyle/>
          <a:p>
            <a:r>
              <a:rPr lang="es-ES" dirty="0">
                <a:latin typeface="Poppins Medium" panose="00000600000000000000" pitchFamily="50" charset="0"/>
                <a:cs typeface="Poppins Medium" panose="00000600000000000000" pitchFamily="50" charset="0"/>
              </a:rPr>
              <a:t>GESTIONA TU TIENDA Y EMPIEZA A VENDER EN AMAZON</a:t>
            </a:r>
          </a:p>
        </p:txBody>
      </p:sp>
      <p:sp>
        <p:nvSpPr>
          <p:cNvPr id="3" name="Subtítulo 2">
            <a:extLst>
              <a:ext uri="{FF2B5EF4-FFF2-40B4-BE49-F238E27FC236}">
                <a16:creationId xmlns:a16="http://schemas.microsoft.com/office/drawing/2014/main" id="{50890E44-6A96-4927-9A56-DEB138F4ABC7}"/>
              </a:ext>
            </a:extLst>
          </p:cNvPr>
          <p:cNvSpPr>
            <a:spLocks noGrp="1"/>
          </p:cNvSpPr>
          <p:nvPr>
            <p:ph type="subTitle" idx="1"/>
          </p:nvPr>
        </p:nvSpPr>
        <p:spPr/>
        <p:txBody>
          <a:bodyPr>
            <a:normAutofit fontScale="92500" lnSpcReduction="20000"/>
          </a:bodyPr>
          <a:lstStyle/>
          <a:p>
            <a:r>
              <a:rPr lang="es-ES" cap="none" dirty="0">
                <a:latin typeface="Poppins Medium" panose="00000600000000000000" pitchFamily="50" charset="0"/>
                <a:cs typeface="Poppins Medium" panose="00000600000000000000" pitchFamily="50" charset="0"/>
              </a:rPr>
              <a:t>Juan Martínez Fraile – CEO y SEO Manager en </a:t>
            </a:r>
            <a:r>
              <a:rPr lang="es-ES" cap="none" dirty="0" err="1">
                <a:latin typeface="Poppins Medium" panose="00000600000000000000" pitchFamily="50" charset="0"/>
                <a:cs typeface="Poppins Medium" panose="00000600000000000000" pitchFamily="50" charset="0"/>
              </a:rPr>
              <a:t>We</a:t>
            </a:r>
            <a:r>
              <a:rPr lang="es-ES" cap="none" dirty="0">
                <a:latin typeface="Poppins Medium" panose="00000600000000000000" pitchFamily="50" charset="0"/>
                <a:cs typeface="Poppins Medium" panose="00000600000000000000" pitchFamily="50" charset="0"/>
              </a:rPr>
              <a:t> Love SEO</a:t>
            </a:r>
          </a:p>
          <a:p>
            <a:r>
              <a:rPr lang="es-ES" cap="none" dirty="0">
                <a:latin typeface="Poppins Medium" panose="00000600000000000000" pitchFamily="50" charset="0"/>
                <a:cs typeface="Poppins Medium" panose="00000600000000000000" pitchFamily="50" charset="0"/>
                <a:hlinkClick r:id="rId2"/>
              </a:rPr>
              <a:t>www.weloveseo.es</a:t>
            </a:r>
            <a:r>
              <a:rPr lang="es-ES" cap="none" dirty="0">
                <a:latin typeface="Poppins Medium" panose="00000600000000000000" pitchFamily="50" charset="0"/>
                <a:cs typeface="Poppins Medium" panose="00000600000000000000" pitchFamily="50" charset="0"/>
              </a:rPr>
              <a:t> | </a:t>
            </a:r>
            <a:r>
              <a:rPr lang="es-ES" cap="none" dirty="0">
                <a:latin typeface="Poppins Medium" panose="00000600000000000000" pitchFamily="50" charset="0"/>
                <a:cs typeface="Poppins Medium" panose="00000600000000000000" pitchFamily="50" charset="0"/>
                <a:hlinkClick r:id="rId3"/>
              </a:rPr>
              <a:t>juan@weloveseo.es</a:t>
            </a:r>
            <a:r>
              <a:rPr lang="es-ES" cap="none" dirty="0">
                <a:latin typeface="Poppins Medium" panose="00000600000000000000" pitchFamily="50" charset="0"/>
                <a:cs typeface="Poppins Medium" panose="00000600000000000000" pitchFamily="50" charset="0"/>
              </a:rPr>
              <a:t> </a:t>
            </a:r>
          </a:p>
          <a:p>
            <a:r>
              <a:rPr lang="es-ES" cap="none" dirty="0">
                <a:latin typeface="Poppins Medium" panose="00000600000000000000" pitchFamily="50" charset="0"/>
                <a:cs typeface="Poppins Medium" panose="00000600000000000000" pitchFamily="50" charset="0"/>
              </a:rPr>
              <a:t>TW: @jmarfra</a:t>
            </a:r>
          </a:p>
          <a:p>
            <a:r>
              <a:rPr lang="es-ES" cap="none" dirty="0" err="1">
                <a:latin typeface="Poppins Medium" panose="00000600000000000000" pitchFamily="50" charset="0"/>
                <a:cs typeface="Poppins Medium" panose="00000600000000000000" pitchFamily="50" charset="0"/>
              </a:rPr>
              <a:t>Linkedin</a:t>
            </a:r>
            <a:r>
              <a:rPr lang="es-ES" cap="none" dirty="0">
                <a:latin typeface="Poppins Medium" panose="00000600000000000000" pitchFamily="50" charset="0"/>
                <a:cs typeface="Poppins Medium" panose="00000600000000000000" pitchFamily="50" charset="0"/>
              </a:rPr>
              <a:t>: https://www.linkedin.com/in/juan-martinez-fraile/ </a:t>
            </a:r>
          </a:p>
        </p:txBody>
      </p:sp>
    </p:spTree>
    <p:extLst>
      <p:ext uri="{BB962C8B-B14F-4D97-AF65-F5344CB8AC3E}">
        <p14:creationId xmlns:p14="http://schemas.microsoft.com/office/powerpoint/2010/main" val="33032290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Freeform: Shape 11">
            <a:extLst>
              <a:ext uri="{FF2B5EF4-FFF2-40B4-BE49-F238E27FC236}">
                <a16:creationId xmlns:a16="http://schemas.microsoft.com/office/drawing/2014/main" id="{54309F57-B331-41A7-9154-15EC2AF45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845162" cy="6858000"/>
          </a:xfrm>
          <a:custGeom>
            <a:avLst/>
            <a:gdLst>
              <a:gd name="connsiteX0" fmla="*/ 0 w 8845162"/>
              <a:gd name="connsiteY0" fmla="*/ 0 h 6858000"/>
              <a:gd name="connsiteX1" fmla="*/ 6265248 w 8845162"/>
              <a:gd name="connsiteY1" fmla="*/ 0 h 6858000"/>
              <a:gd name="connsiteX2" fmla="*/ 7537703 w 8845162"/>
              <a:gd name="connsiteY2" fmla="*/ 0 h 6858000"/>
              <a:gd name="connsiteX3" fmla="*/ 8845162 w 8845162"/>
              <a:gd name="connsiteY3" fmla="*/ 0 h 6858000"/>
              <a:gd name="connsiteX4" fmla="*/ 8845162 w 8845162"/>
              <a:gd name="connsiteY4" fmla="*/ 6858000 h 6858000"/>
              <a:gd name="connsiteX5" fmla="*/ 7537703 w 8845162"/>
              <a:gd name="connsiteY5" fmla="*/ 6858000 h 6858000"/>
              <a:gd name="connsiteX6" fmla="*/ 6265248 w 8845162"/>
              <a:gd name="connsiteY6" fmla="*/ 6858000 h 6858000"/>
              <a:gd name="connsiteX7" fmla="*/ 20957 w 8845162"/>
              <a:gd name="connsiteY7" fmla="*/ 6858000 h 6858000"/>
              <a:gd name="connsiteX8" fmla="*/ 46002 w 8845162"/>
              <a:gd name="connsiteY8" fmla="*/ 6702325 h 6858000"/>
              <a:gd name="connsiteX9" fmla="*/ 69870 w 8845162"/>
              <a:gd name="connsiteY9" fmla="*/ 6547334 h 6858000"/>
              <a:gd name="connsiteX10" fmla="*/ 93234 w 8845162"/>
              <a:gd name="connsiteY10" fmla="*/ 6391658 h 6858000"/>
              <a:gd name="connsiteX11" fmla="*/ 113237 w 8845162"/>
              <a:gd name="connsiteY11" fmla="*/ 6235295 h 6858000"/>
              <a:gd name="connsiteX12" fmla="*/ 133409 w 8845162"/>
              <a:gd name="connsiteY12" fmla="*/ 6079619 h 6858000"/>
              <a:gd name="connsiteX13" fmla="*/ 152234 w 8845162"/>
              <a:gd name="connsiteY13" fmla="*/ 5923256 h 6858000"/>
              <a:gd name="connsiteX14" fmla="*/ 168370 w 8845162"/>
              <a:gd name="connsiteY14" fmla="*/ 5768951 h 6858000"/>
              <a:gd name="connsiteX15" fmla="*/ 183667 w 8845162"/>
              <a:gd name="connsiteY15" fmla="*/ 5612589 h 6858000"/>
              <a:gd name="connsiteX16" fmla="*/ 197619 w 8845162"/>
              <a:gd name="connsiteY16" fmla="*/ 5456912 h 6858000"/>
              <a:gd name="connsiteX17" fmla="*/ 209720 w 8845162"/>
              <a:gd name="connsiteY17" fmla="*/ 5303979 h 6858000"/>
              <a:gd name="connsiteX18" fmla="*/ 221823 w 8845162"/>
              <a:gd name="connsiteY18" fmla="*/ 5148988 h 6858000"/>
              <a:gd name="connsiteX19" fmla="*/ 231908 w 8845162"/>
              <a:gd name="connsiteY19" fmla="*/ 4996055 h 6858000"/>
              <a:gd name="connsiteX20" fmla="*/ 239808 w 8845162"/>
              <a:gd name="connsiteY20" fmla="*/ 4843121 h 6858000"/>
              <a:gd name="connsiteX21" fmla="*/ 248045 w 8845162"/>
              <a:gd name="connsiteY21" fmla="*/ 4690874 h 6858000"/>
              <a:gd name="connsiteX22" fmla="*/ 254936 w 8845162"/>
              <a:gd name="connsiteY22" fmla="*/ 4539998 h 6858000"/>
              <a:gd name="connsiteX23" fmla="*/ 259811 w 8845162"/>
              <a:gd name="connsiteY23" fmla="*/ 4390493 h 6858000"/>
              <a:gd name="connsiteX24" fmla="*/ 264014 w 8845162"/>
              <a:gd name="connsiteY24" fmla="*/ 4240989 h 6858000"/>
              <a:gd name="connsiteX25" fmla="*/ 268047 w 8845162"/>
              <a:gd name="connsiteY25" fmla="*/ 4092856 h 6858000"/>
              <a:gd name="connsiteX26" fmla="*/ 269897 w 8845162"/>
              <a:gd name="connsiteY26" fmla="*/ 3946781 h 6858000"/>
              <a:gd name="connsiteX27" fmla="*/ 271913 w 8845162"/>
              <a:gd name="connsiteY27" fmla="*/ 3800705 h 6858000"/>
              <a:gd name="connsiteX28" fmla="*/ 272922 w 8845162"/>
              <a:gd name="connsiteY28" fmla="*/ 3656687 h 6858000"/>
              <a:gd name="connsiteX29" fmla="*/ 271913 w 8845162"/>
              <a:gd name="connsiteY29" fmla="*/ 3514041 h 6858000"/>
              <a:gd name="connsiteX30" fmla="*/ 271913 w 8845162"/>
              <a:gd name="connsiteY30" fmla="*/ 3372766 h 6858000"/>
              <a:gd name="connsiteX31" fmla="*/ 269897 w 8845162"/>
              <a:gd name="connsiteY31" fmla="*/ 3232863 h 6858000"/>
              <a:gd name="connsiteX32" fmla="*/ 266871 w 8845162"/>
              <a:gd name="connsiteY32" fmla="*/ 3095703 h 6858000"/>
              <a:gd name="connsiteX33" fmla="*/ 264014 w 8845162"/>
              <a:gd name="connsiteY33" fmla="*/ 2959915 h 6858000"/>
              <a:gd name="connsiteX34" fmla="*/ 260820 w 8845162"/>
              <a:gd name="connsiteY34" fmla="*/ 2826869 h 6858000"/>
              <a:gd name="connsiteX35" fmla="*/ 255946 w 8845162"/>
              <a:gd name="connsiteY35" fmla="*/ 2694510 h 6858000"/>
              <a:gd name="connsiteX36" fmla="*/ 250734 w 8845162"/>
              <a:gd name="connsiteY36" fmla="*/ 2564209 h 6858000"/>
              <a:gd name="connsiteX37" fmla="*/ 246028 w 8845162"/>
              <a:gd name="connsiteY37" fmla="*/ 2436650 h 6858000"/>
              <a:gd name="connsiteX38" fmla="*/ 232749 w 8845162"/>
              <a:gd name="connsiteY38" fmla="*/ 2187704 h 6858000"/>
              <a:gd name="connsiteX39" fmla="*/ 218630 w 8845162"/>
              <a:gd name="connsiteY39" fmla="*/ 1949046 h 6858000"/>
              <a:gd name="connsiteX40" fmla="*/ 203837 w 8845162"/>
              <a:gd name="connsiteY40" fmla="*/ 1719989 h 6858000"/>
              <a:gd name="connsiteX41" fmla="*/ 187532 w 8845162"/>
              <a:gd name="connsiteY41" fmla="*/ 1503276 h 6858000"/>
              <a:gd name="connsiteX42" fmla="*/ 170555 w 8845162"/>
              <a:gd name="connsiteY42" fmla="*/ 1296164 h 6858000"/>
              <a:gd name="connsiteX43" fmla="*/ 152234 w 8845162"/>
              <a:gd name="connsiteY43" fmla="*/ 1104140 h 6858000"/>
              <a:gd name="connsiteX44" fmla="*/ 134248 w 8845162"/>
              <a:gd name="connsiteY44" fmla="*/ 923775 h 6858000"/>
              <a:gd name="connsiteX45" fmla="*/ 116263 w 8845162"/>
              <a:gd name="connsiteY45" fmla="*/ 757811 h 6858000"/>
              <a:gd name="connsiteX46" fmla="*/ 99286 w 8845162"/>
              <a:gd name="connsiteY46" fmla="*/ 605564 h 6858000"/>
              <a:gd name="connsiteX47" fmla="*/ 83149 w 8845162"/>
              <a:gd name="connsiteY47" fmla="*/ 470461 h 6858000"/>
              <a:gd name="connsiteX48" fmla="*/ 67853 w 8845162"/>
              <a:gd name="connsiteY48" fmla="*/ 348389 h 6858000"/>
              <a:gd name="connsiteX49" fmla="*/ 55078 w 8845162"/>
              <a:gd name="connsiteY49" fmla="*/ 245519 h 6858000"/>
              <a:gd name="connsiteX50" fmla="*/ 42976 w 8845162"/>
              <a:gd name="connsiteY50" fmla="*/ 159108 h 6858000"/>
              <a:gd name="connsiteX51" fmla="*/ 25662 w 8845162"/>
              <a:gd name="connsiteY51" fmla="*/ 40464 h 6858000"/>
              <a:gd name="connsiteX52" fmla="*/ 19779 w 8845162"/>
              <a:gd name="connsiteY52" fmla="*/ 2 h 6858000"/>
              <a:gd name="connsiteX53" fmla="*/ 26532 w 8845162"/>
              <a:gd name="connsiteY53" fmla="*/ 2 h 6858000"/>
              <a:gd name="connsiteX54" fmla="*/ 26532 w 8845162"/>
              <a:gd name="connsiteY54" fmla="*/ 1 h 6858000"/>
              <a:gd name="connsiteX55" fmla="*/ 0 w 8845162"/>
              <a:gd name="connsiteY5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8845162" h="6858000">
                <a:moveTo>
                  <a:pt x="0" y="0"/>
                </a:moveTo>
                <a:lnTo>
                  <a:pt x="6265248" y="0"/>
                </a:lnTo>
                <a:lnTo>
                  <a:pt x="7537703" y="0"/>
                </a:lnTo>
                <a:lnTo>
                  <a:pt x="8845162" y="0"/>
                </a:lnTo>
                <a:lnTo>
                  <a:pt x="8845162" y="6858000"/>
                </a:lnTo>
                <a:lnTo>
                  <a:pt x="7537703" y="6858000"/>
                </a:lnTo>
                <a:lnTo>
                  <a:pt x="6265248" y="6858000"/>
                </a:lnTo>
                <a:lnTo>
                  <a:pt x="20957" y="6858000"/>
                </a:lnTo>
                <a:lnTo>
                  <a:pt x="46002" y="6702325"/>
                </a:lnTo>
                <a:lnTo>
                  <a:pt x="69870" y="6547334"/>
                </a:lnTo>
                <a:lnTo>
                  <a:pt x="93234" y="6391658"/>
                </a:lnTo>
                <a:lnTo>
                  <a:pt x="113237" y="6235295"/>
                </a:lnTo>
                <a:lnTo>
                  <a:pt x="133409" y="6079619"/>
                </a:lnTo>
                <a:lnTo>
                  <a:pt x="152234" y="5923256"/>
                </a:lnTo>
                <a:lnTo>
                  <a:pt x="168370" y="5768951"/>
                </a:lnTo>
                <a:lnTo>
                  <a:pt x="183667" y="5612589"/>
                </a:lnTo>
                <a:lnTo>
                  <a:pt x="197619" y="5456912"/>
                </a:lnTo>
                <a:lnTo>
                  <a:pt x="209720" y="5303979"/>
                </a:lnTo>
                <a:lnTo>
                  <a:pt x="221823" y="5148988"/>
                </a:lnTo>
                <a:lnTo>
                  <a:pt x="231908" y="4996055"/>
                </a:lnTo>
                <a:lnTo>
                  <a:pt x="239808" y="4843121"/>
                </a:lnTo>
                <a:lnTo>
                  <a:pt x="248045" y="4690874"/>
                </a:lnTo>
                <a:lnTo>
                  <a:pt x="254936" y="4539998"/>
                </a:lnTo>
                <a:lnTo>
                  <a:pt x="259811" y="4390493"/>
                </a:lnTo>
                <a:lnTo>
                  <a:pt x="264014" y="4240989"/>
                </a:lnTo>
                <a:lnTo>
                  <a:pt x="268047" y="4092856"/>
                </a:lnTo>
                <a:lnTo>
                  <a:pt x="269897" y="3946781"/>
                </a:lnTo>
                <a:lnTo>
                  <a:pt x="271913" y="3800705"/>
                </a:lnTo>
                <a:lnTo>
                  <a:pt x="272922" y="3656687"/>
                </a:lnTo>
                <a:lnTo>
                  <a:pt x="271913" y="3514041"/>
                </a:lnTo>
                <a:lnTo>
                  <a:pt x="271913" y="3372766"/>
                </a:lnTo>
                <a:lnTo>
                  <a:pt x="269897" y="3232863"/>
                </a:lnTo>
                <a:lnTo>
                  <a:pt x="266871" y="3095703"/>
                </a:lnTo>
                <a:lnTo>
                  <a:pt x="264014" y="2959915"/>
                </a:lnTo>
                <a:lnTo>
                  <a:pt x="260820" y="2826869"/>
                </a:lnTo>
                <a:lnTo>
                  <a:pt x="255946" y="2694510"/>
                </a:lnTo>
                <a:lnTo>
                  <a:pt x="250734" y="2564209"/>
                </a:lnTo>
                <a:lnTo>
                  <a:pt x="246028" y="2436650"/>
                </a:lnTo>
                <a:lnTo>
                  <a:pt x="232749" y="2187704"/>
                </a:lnTo>
                <a:lnTo>
                  <a:pt x="218630" y="1949046"/>
                </a:lnTo>
                <a:lnTo>
                  <a:pt x="203837" y="1719989"/>
                </a:lnTo>
                <a:lnTo>
                  <a:pt x="187532" y="1503276"/>
                </a:lnTo>
                <a:lnTo>
                  <a:pt x="170555" y="1296164"/>
                </a:lnTo>
                <a:lnTo>
                  <a:pt x="152234" y="1104140"/>
                </a:lnTo>
                <a:lnTo>
                  <a:pt x="134248" y="923775"/>
                </a:lnTo>
                <a:lnTo>
                  <a:pt x="116263" y="757811"/>
                </a:lnTo>
                <a:lnTo>
                  <a:pt x="99286" y="605564"/>
                </a:lnTo>
                <a:lnTo>
                  <a:pt x="83149" y="470461"/>
                </a:lnTo>
                <a:lnTo>
                  <a:pt x="67853" y="348389"/>
                </a:lnTo>
                <a:lnTo>
                  <a:pt x="55078" y="245519"/>
                </a:lnTo>
                <a:lnTo>
                  <a:pt x="42976" y="159108"/>
                </a:lnTo>
                <a:lnTo>
                  <a:pt x="25662" y="40464"/>
                </a:lnTo>
                <a:lnTo>
                  <a:pt x="19779" y="2"/>
                </a:lnTo>
                <a:lnTo>
                  <a:pt x="26532" y="2"/>
                </a:lnTo>
                <a:lnTo>
                  <a:pt x="26532" y="1"/>
                </a:lnTo>
                <a:lnTo>
                  <a:pt x="0" y="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ítulo 3">
            <a:extLst>
              <a:ext uri="{FF2B5EF4-FFF2-40B4-BE49-F238E27FC236}">
                <a16:creationId xmlns:a16="http://schemas.microsoft.com/office/drawing/2014/main" id="{E54A7595-5380-4EDE-9BAA-D4C4AF80EC8D}"/>
              </a:ext>
            </a:extLst>
          </p:cNvPr>
          <p:cNvSpPr>
            <a:spLocks noGrp="1"/>
          </p:cNvSpPr>
          <p:nvPr>
            <p:ph type="title"/>
          </p:nvPr>
        </p:nvSpPr>
        <p:spPr>
          <a:xfrm>
            <a:off x="685801" y="500743"/>
            <a:ext cx="7402285" cy="1360714"/>
          </a:xfrm>
        </p:spPr>
        <p:txBody>
          <a:bodyPr vert="horz" lIns="91440" tIns="45720" rIns="91440" bIns="45720" rtlCol="0" anchor="ctr">
            <a:normAutofit/>
          </a:bodyPr>
          <a:lstStyle/>
          <a:p>
            <a:r>
              <a:rPr lang="en-US" sz="2800" cap="all" dirty="0" err="1">
                <a:solidFill>
                  <a:srgbClr val="FF33CC"/>
                </a:solidFill>
                <a:latin typeface="Poppins Medium" panose="00000600000000000000" pitchFamily="50" charset="0"/>
                <a:cs typeface="Poppins Medium" panose="00000600000000000000" pitchFamily="50" charset="0"/>
              </a:rPr>
              <a:t>Sesión</a:t>
            </a:r>
            <a:r>
              <a:rPr lang="en-US" sz="2800" cap="all" dirty="0">
                <a:solidFill>
                  <a:srgbClr val="FF33CC"/>
                </a:solidFill>
                <a:latin typeface="Poppins Medium" panose="00000600000000000000" pitchFamily="50" charset="0"/>
                <a:cs typeface="Poppins Medium" panose="00000600000000000000" pitchFamily="50" charset="0"/>
              </a:rPr>
              <a:t> 1</a:t>
            </a:r>
          </a:p>
        </p:txBody>
      </p:sp>
      <p:sp>
        <p:nvSpPr>
          <p:cNvPr id="6" name="Rectángulo 5">
            <a:extLst>
              <a:ext uri="{FF2B5EF4-FFF2-40B4-BE49-F238E27FC236}">
                <a16:creationId xmlns:a16="http://schemas.microsoft.com/office/drawing/2014/main" id="{1C96B66A-5FD5-4DD9-8167-B6AA9DA4D1B9}"/>
              </a:ext>
            </a:extLst>
          </p:cNvPr>
          <p:cNvSpPr/>
          <p:nvPr/>
        </p:nvSpPr>
        <p:spPr>
          <a:xfrm>
            <a:off x="4198463" y="2078620"/>
            <a:ext cx="2361235" cy="56715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s-ES_tradnl" sz="2000" dirty="0">
                <a:solidFill>
                  <a:sysClr val="windowText" lastClr="000000"/>
                </a:solidFill>
                <a:latin typeface="Poppins Medium" panose="00000600000000000000" pitchFamily="50" charset="0"/>
                <a:cs typeface="Poppins Medium" panose="00000600000000000000" pitchFamily="50" charset="0"/>
              </a:rPr>
              <a:t>Amazon</a:t>
            </a:r>
          </a:p>
        </p:txBody>
      </p:sp>
      <p:sp>
        <p:nvSpPr>
          <p:cNvPr id="7" name="Rectángulo 6">
            <a:extLst>
              <a:ext uri="{FF2B5EF4-FFF2-40B4-BE49-F238E27FC236}">
                <a16:creationId xmlns:a16="http://schemas.microsoft.com/office/drawing/2014/main" id="{2ED84749-091B-43D4-B914-1689CDEDE263}"/>
              </a:ext>
            </a:extLst>
          </p:cNvPr>
          <p:cNvSpPr/>
          <p:nvPr/>
        </p:nvSpPr>
        <p:spPr>
          <a:xfrm>
            <a:off x="6039368" y="3105941"/>
            <a:ext cx="2361235" cy="56715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s-ES_tradnl" sz="2000" dirty="0" err="1">
                <a:solidFill>
                  <a:sysClr val="windowText" lastClr="000000"/>
                </a:solidFill>
                <a:latin typeface="Poppins Medium" panose="00000600000000000000" pitchFamily="50" charset="0"/>
                <a:cs typeface="Poppins Medium" panose="00000600000000000000" pitchFamily="50" charset="0"/>
              </a:rPr>
              <a:t>Vendor</a:t>
            </a:r>
            <a:endParaRPr lang="es-ES_tradnl" sz="2000" dirty="0">
              <a:solidFill>
                <a:sysClr val="windowText" lastClr="000000"/>
              </a:solidFill>
              <a:latin typeface="Poppins Medium" panose="00000600000000000000" pitchFamily="50" charset="0"/>
              <a:cs typeface="Poppins Medium" panose="00000600000000000000" pitchFamily="50" charset="0"/>
            </a:endParaRPr>
          </a:p>
        </p:txBody>
      </p:sp>
      <p:sp>
        <p:nvSpPr>
          <p:cNvPr id="8" name="Rectángulo 7">
            <a:extLst>
              <a:ext uri="{FF2B5EF4-FFF2-40B4-BE49-F238E27FC236}">
                <a16:creationId xmlns:a16="http://schemas.microsoft.com/office/drawing/2014/main" id="{87EF4C3A-6C12-48A0-850B-AD7CD9D38A57}"/>
              </a:ext>
            </a:extLst>
          </p:cNvPr>
          <p:cNvSpPr/>
          <p:nvPr/>
        </p:nvSpPr>
        <p:spPr>
          <a:xfrm>
            <a:off x="312517" y="4219373"/>
            <a:ext cx="2361235" cy="56715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s-ES_tradnl" sz="2000" dirty="0">
                <a:solidFill>
                  <a:sysClr val="windowText" lastClr="000000"/>
                </a:solidFill>
                <a:latin typeface="Poppins Medium" panose="00000600000000000000" pitchFamily="50" charset="0"/>
                <a:cs typeface="Poppins Medium" panose="00000600000000000000" pitchFamily="50" charset="0"/>
              </a:rPr>
              <a:t>FBA</a:t>
            </a:r>
          </a:p>
        </p:txBody>
      </p:sp>
      <p:sp>
        <p:nvSpPr>
          <p:cNvPr id="9" name="Rectángulo 8">
            <a:extLst>
              <a:ext uri="{FF2B5EF4-FFF2-40B4-BE49-F238E27FC236}">
                <a16:creationId xmlns:a16="http://schemas.microsoft.com/office/drawing/2014/main" id="{1B5C18CC-C843-439C-9165-3762CEF3ABD4}"/>
              </a:ext>
            </a:extLst>
          </p:cNvPr>
          <p:cNvSpPr/>
          <p:nvPr/>
        </p:nvSpPr>
        <p:spPr>
          <a:xfrm>
            <a:off x="3238518" y="4224805"/>
            <a:ext cx="2361235" cy="56715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s-ES_tradnl" sz="2000" dirty="0">
                <a:solidFill>
                  <a:sysClr val="windowText" lastClr="000000"/>
                </a:solidFill>
                <a:latin typeface="Poppins Medium" panose="00000600000000000000" pitchFamily="50" charset="0"/>
                <a:cs typeface="Poppins Medium" panose="00000600000000000000" pitchFamily="50" charset="0"/>
              </a:rPr>
              <a:t>FBM</a:t>
            </a:r>
          </a:p>
        </p:txBody>
      </p:sp>
      <p:sp>
        <p:nvSpPr>
          <p:cNvPr id="11" name="Rectángulo 10">
            <a:extLst>
              <a:ext uri="{FF2B5EF4-FFF2-40B4-BE49-F238E27FC236}">
                <a16:creationId xmlns:a16="http://schemas.microsoft.com/office/drawing/2014/main" id="{B5F541E9-AAC2-43C1-9D2F-237EB4BB6051}"/>
              </a:ext>
            </a:extLst>
          </p:cNvPr>
          <p:cNvSpPr/>
          <p:nvPr/>
        </p:nvSpPr>
        <p:spPr>
          <a:xfrm>
            <a:off x="1792943" y="3061439"/>
            <a:ext cx="2361235" cy="56715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s-ES_tradnl" sz="2000" dirty="0" err="1">
                <a:solidFill>
                  <a:sysClr val="windowText" lastClr="000000"/>
                </a:solidFill>
                <a:latin typeface="Poppins Medium" panose="00000600000000000000" pitchFamily="50" charset="0"/>
                <a:cs typeface="Poppins Medium" panose="00000600000000000000" pitchFamily="50" charset="0"/>
              </a:rPr>
              <a:t>Seller</a:t>
            </a:r>
            <a:endParaRPr lang="es-ES_tradnl" sz="2000" dirty="0">
              <a:solidFill>
                <a:sysClr val="windowText" lastClr="000000"/>
              </a:solidFill>
              <a:latin typeface="Poppins Medium" panose="00000600000000000000" pitchFamily="50" charset="0"/>
              <a:cs typeface="Poppins Medium" panose="00000600000000000000" pitchFamily="50" charset="0"/>
            </a:endParaRPr>
          </a:p>
        </p:txBody>
      </p:sp>
      <p:cxnSp>
        <p:nvCxnSpPr>
          <p:cNvPr id="13" name="Conector recto de flecha 12">
            <a:extLst>
              <a:ext uri="{FF2B5EF4-FFF2-40B4-BE49-F238E27FC236}">
                <a16:creationId xmlns:a16="http://schemas.microsoft.com/office/drawing/2014/main" id="{975F84F8-7DC0-4481-823C-E3541296F759}"/>
              </a:ext>
            </a:extLst>
          </p:cNvPr>
          <p:cNvCxnSpPr>
            <a:endCxn id="11" idx="0"/>
          </p:cNvCxnSpPr>
          <p:nvPr/>
        </p:nvCxnSpPr>
        <p:spPr>
          <a:xfrm flipH="1">
            <a:off x="2973561" y="2645779"/>
            <a:ext cx="2420191" cy="4156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Conector recto de flecha 13">
            <a:extLst>
              <a:ext uri="{FF2B5EF4-FFF2-40B4-BE49-F238E27FC236}">
                <a16:creationId xmlns:a16="http://schemas.microsoft.com/office/drawing/2014/main" id="{3A239568-73B5-406A-92E0-DC9370E97AF8}"/>
              </a:ext>
            </a:extLst>
          </p:cNvPr>
          <p:cNvCxnSpPr>
            <a:cxnSpLocks/>
            <a:stCxn id="6" idx="2"/>
            <a:endCxn id="7" idx="0"/>
          </p:cNvCxnSpPr>
          <p:nvPr/>
        </p:nvCxnSpPr>
        <p:spPr>
          <a:xfrm>
            <a:off x="5379081" y="2645779"/>
            <a:ext cx="1840905" cy="4601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Conector recto de flecha 14">
            <a:extLst>
              <a:ext uri="{FF2B5EF4-FFF2-40B4-BE49-F238E27FC236}">
                <a16:creationId xmlns:a16="http://schemas.microsoft.com/office/drawing/2014/main" id="{75165593-603C-4B42-9407-D3C8B22C40E5}"/>
              </a:ext>
            </a:extLst>
          </p:cNvPr>
          <p:cNvCxnSpPr>
            <a:cxnSpLocks/>
          </p:cNvCxnSpPr>
          <p:nvPr/>
        </p:nvCxnSpPr>
        <p:spPr>
          <a:xfrm flipH="1">
            <a:off x="1460231" y="3641642"/>
            <a:ext cx="1489135" cy="5389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Conector recto de flecha 15">
            <a:extLst>
              <a:ext uri="{FF2B5EF4-FFF2-40B4-BE49-F238E27FC236}">
                <a16:creationId xmlns:a16="http://schemas.microsoft.com/office/drawing/2014/main" id="{991723A2-1854-4D71-90CC-1B4D2B0503FC}"/>
              </a:ext>
            </a:extLst>
          </p:cNvPr>
          <p:cNvCxnSpPr>
            <a:cxnSpLocks/>
          </p:cNvCxnSpPr>
          <p:nvPr/>
        </p:nvCxnSpPr>
        <p:spPr>
          <a:xfrm>
            <a:off x="2938947" y="3641642"/>
            <a:ext cx="1491582" cy="5389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8469595"/>
      </p:ext>
    </p:extLst>
  </p:cSld>
  <p:clrMapOvr>
    <a:overrideClrMapping bg1="lt1" tx1="dk1" bg2="lt2" tx2="dk2" accent1="accent1" accent2="accent2" accent3="accent3" accent4="accent4" accent5="accent5" accent6="accent6" hlink="hlink" folHlink="folHlink"/>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C3A20C-E550-4F15-A43A-2B41D60FBE75}"/>
              </a:ext>
            </a:extLst>
          </p:cNvPr>
          <p:cNvSpPr>
            <a:spLocks noGrp="1"/>
          </p:cNvSpPr>
          <p:nvPr>
            <p:ph type="title"/>
          </p:nvPr>
        </p:nvSpPr>
        <p:spPr>
          <a:xfrm>
            <a:off x="1030287" y="2700866"/>
            <a:ext cx="10131425" cy="1456267"/>
          </a:xfrm>
        </p:spPr>
        <p:txBody>
          <a:bodyPr>
            <a:noAutofit/>
          </a:bodyPr>
          <a:lstStyle/>
          <a:p>
            <a:pPr algn="ctr"/>
            <a:r>
              <a:rPr lang="es-ES" sz="7200" dirty="0">
                <a:latin typeface="Poppins Medium" panose="00000600000000000000" pitchFamily="50" charset="0"/>
                <a:cs typeface="Poppins Medium" panose="00000600000000000000" pitchFamily="50" charset="0"/>
              </a:rPr>
              <a:t>RECURSOS </a:t>
            </a:r>
            <a:br>
              <a:rPr lang="es-ES" sz="7200" dirty="0">
                <a:latin typeface="Poppins Medium" panose="00000600000000000000" pitchFamily="50" charset="0"/>
                <a:cs typeface="Poppins Medium" panose="00000600000000000000" pitchFamily="50" charset="0"/>
              </a:rPr>
            </a:br>
            <a:r>
              <a:rPr lang="es-ES" sz="7200" dirty="0">
                <a:latin typeface="Poppins Medium" panose="00000600000000000000" pitchFamily="50" charset="0"/>
                <a:cs typeface="Poppins Medium" panose="00000600000000000000" pitchFamily="50" charset="0"/>
              </a:rPr>
              <a:t>PARA IMÁGENES</a:t>
            </a:r>
          </a:p>
        </p:txBody>
      </p:sp>
    </p:spTree>
    <p:extLst>
      <p:ext uri="{BB962C8B-B14F-4D97-AF65-F5344CB8AC3E}">
        <p14:creationId xmlns:p14="http://schemas.microsoft.com/office/powerpoint/2010/main" val="361667616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Freeform: Shape 11">
            <a:extLst>
              <a:ext uri="{FF2B5EF4-FFF2-40B4-BE49-F238E27FC236}">
                <a16:creationId xmlns:a16="http://schemas.microsoft.com/office/drawing/2014/main" id="{54309F57-B331-41A7-9154-15EC2AF45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845162" cy="6858000"/>
          </a:xfrm>
          <a:custGeom>
            <a:avLst/>
            <a:gdLst>
              <a:gd name="connsiteX0" fmla="*/ 0 w 8845162"/>
              <a:gd name="connsiteY0" fmla="*/ 0 h 6858000"/>
              <a:gd name="connsiteX1" fmla="*/ 6265248 w 8845162"/>
              <a:gd name="connsiteY1" fmla="*/ 0 h 6858000"/>
              <a:gd name="connsiteX2" fmla="*/ 7537703 w 8845162"/>
              <a:gd name="connsiteY2" fmla="*/ 0 h 6858000"/>
              <a:gd name="connsiteX3" fmla="*/ 8845162 w 8845162"/>
              <a:gd name="connsiteY3" fmla="*/ 0 h 6858000"/>
              <a:gd name="connsiteX4" fmla="*/ 8845162 w 8845162"/>
              <a:gd name="connsiteY4" fmla="*/ 6858000 h 6858000"/>
              <a:gd name="connsiteX5" fmla="*/ 7537703 w 8845162"/>
              <a:gd name="connsiteY5" fmla="*/ 6858000 h 6858000"/>
              <a:gd name="connsiteX6" fmla="*/ 6265248 w 8845162"/>
              <a:gd name="connsiteY6" fmla="*/ 6858000 h 6858000"/>
              <a:gd name="connsiteX7" fmla="*/ 20957 w 8845162"/>
              <a:gd name="connsiteY7" fmla="*/ 6858000 h 6858000"/>
              <a:gd name="connsiteX8" fmla="*/ 46002 w 8845162"/>
              <a:gd name="connsiteY8" fmla="*/ 6702325 h 6858000"/>
              <a:gd name="connsiteX9" fmla="*/ 69870 w 8845162"/>
              <a:gd name="connsiteY9" fmla="*/ 6547334 h 6858000"/>
              <a:gd name="connsiteX10" fmla="*/ 93234 w 8845162"/>
              <a:gd name="connsiteY10" fmla="*/ 6391658 h 6858000"/>
              <a:gd name="connsiteX11" fmla="*/ 113237 w 8845162"/>
              <a:gd name="connsiteY11" fmla="*/ 6235295 h 6858000"/>
              <a:gd name="connsiteX12" fmla="*/ 133409 w 8845162"/>
              <a:gd name="connsiteY12" fmla="*/ 6079619 h 6858000"/>
              <a:gd name="connsiteX13" fmla="*/ 152234 w 8845162"/>
              <a:gd name="connsiteY13" fmla="*/ 5923256 h 6858000"/>
              <a:gd name="connsiteX14" fmla="*/ 168370 w 8845162"/>
              <a:gd name="connsiteY14" fmla="*/ 5768951 h 6858000"/>
              <a:gd name="connsiteX15" fmla="*/ 183667 w 8845162"/>
              <a:gd name="connsiteY15" fmla="*/ 5612589 h 6858000"/>
              <a:gd name="connsiteX16" fmla="*/ 197619 w 8845162"/>
              <a:gd name="connsiteY16" fmla="*/ 5456912 h 6858000"/>
              <a:gd name="connsiteX17" fmla="*/ 209720 w 8845162"/>
              <a:gd name="connsiteY17" fmla="*/ 5303979 h 6858000"/>
              <a:gd name="connsiteX18" fmla="*/ 221823 w 8845162"/>
              <a:gd name="connsiteY18" fmla="*/ 5148988 h 6858000"/>
              <a:gd name="connsiteX19" fmla="*/ 231908 w 8845162"/>
              <a:gd name="connsiteY19" fmla="*/ 4996055 h 6858000"/>
              <a:gd name="connsiteX20" fmla="*/ 239808 w 8845162"/>
              <a:gd name="connsiteY20" fmla="*/ 4843121 h 6858000"/>
              <a:gd name="connsiteX21" fmla="*/ 248045 w 8845162"/>
              <a:gd name="connsiteY21" fmla="*/ 4690874 h 6858000"/>
              <a:gd name="connsiteX22" fmla="*/ 254936 w 8845162"/>
              <a:gd name="connsiteY22" fmla="*/ 4539998 h 6858000"/>
              <a:gd name="connsiteX23" fmla="*/ 259811 w 8845162"/>
              <a:gd name="connsiteY23" fmla="*/ 4390493 h 6858000"/>
              <a:gd name="connsiteX24" fmla="*/ 264014 w 8845162"/>
              <a:gd name="connsiteY24" fmla="*/ 4240989 h 6858000"/>
              <a:gd name="connsiteX25" fmla="*/ 268047 w 8845162"/>
              <a:gd name="connsiteY25" fmla="*/ 4092856 h 6858000"/>
              <a:gd name="connsiteX26" fmla="*/ 269897 w 8845162"/>
              <a:gd name="connsiteY26" fmla="*/ 3946781 h 6858000"/>
              <a:gd name="connsiteX27" fmla="*/ 271913 w 8845162"/>
              <a:gd name="connsiteY27" fmla="*/ 3800705 h 6858000"/>
              <a:gd name="connsiteX28" fmla="*/ 272922 w 8845162"/>
              <a:gd name="connsiteY28" fmla="*/ 3656687 h 6858000"/>
              <a:gd name="connsiteX29" fmla="*/ 271913 w 8845162"/>
              <a:gd name="connsiteY29" fmla="*/ 3514041 h 6858000"/>
              <a:gd name="connsiteX30" fmla="*/ 271913 w 8845162"/>
              <a:gd name="connsiteY30" fmla="*/ 3372766 h 6858000"/>
              <a:gd name="connsiteX31" fmla="*/ 269897 w 8845162"/>
              <a:gd name="connsiteY31" fmla="*/ 3232863 h 6858000"/>
              <a:gd name="connsiteX32" fmla="*/ 266871 w 8845162"/>
              <a:gd name="connsiteY32" fmla="*/ 3095703 h 6858000"/>
              <a:gd name="connsiteX33" fmla="*/ 264014 w 8845162"/>
              <a:gd name="connsiteY33" fmla="*/ 2959915 h 6858000"/>
              <a:gd name="connsiteX34" fmla="*/ 260820 w 8845162"/>
              <a:gd name="connsiteY34" fmla="*/ 2826869 h 6858000"/>
              <a:gd name="connsiteX35" fmla="*/ 255946 w 8845162"/>
              <a:gd name="connsiteY35" fmla="*/ 2694510 h 6858000"/>
              <a:gd name="connsiteX36" fmla="*/ 250734 w 8845162"/>
              <a:gd name="connsiteY36" fmla="*/ 2564209 h 6858000"/>
              <a:gd name="connsiteX37" fmla="*/ 246028 w 8845162"/>
              <a:gd name="connsiteY37" fmla="*/ 2436650 h 6858000"/>
              <a:gd name="connsiteX38" fmla="*/ 232749 w 8845162"/>
              <a:gd name="connsiteY38" fmla="*/ 2187704 h 6858000"/>
              <a:gd name="connsiteX39" fmla="*/ 218630 w 8845162"/>
              <a:gd name="connsiteY39" fmla="*/ 1949046 h 6858000"/>
              <a:gd name="connsiteX40" fmla="*/ 203837 w 8845162"/>
              <a:gd name="connsiteY40" fmla="*/ 1719989 h 6858000"/>
              <a:gd name="connsiteX41" fmla="*/ 187532 w 8845162"/>
              <a:gd name="connsiteY41" fmla="*/ 1503276 h 6858000"/>
              <a:gd name="connsiteX42" fmla="*/ 170555 w 8845162"/>
              <a:gd name="connsiteY42" fmla="*/ 1296164 h 6858000"/>
              <a:gd name="connsiteX43" fmla="*/ 152234 w 8845162"/>
              <a:gd name="connsiteY43" fmla="*/ 1104140 h 6858000"/>
              <a:gd name="connsiteX44" fmla="*/ 134248 w 8845162"/>
              <a:gd name="connsiteY44" fmla="*/ 923775 h 6858000"/>
              <a:gd name="connsiteX45" fmla="*/ 116263 w 8845162"/>
              <a:gd name="connsiteY45" fmla="*/ 757811 h 6858000"/>
              <a:gd name="connsiteX46" fmla="*/ 99286 w 8845162"/>
              <a:gd name="connsiteY46" fmla="*/ 605564 h 6858000"/>
              <a:gd name="connsiteX47" fmla="*/ 83149 w 8845162"/>
              <a:gd name="connsiteY47" fmla="*/ 470461 h 6858000"/>
              <a:gd name="connsiteX48" fmla="*/ 67853 w 8845162"/>
              <a:gd name="connsiteY48" fmla="*/ 348389 h 6858000"/>
              <a:gd name="connsiteX49" fmla="*/ 55078 w 8845162"/>
              <a:gd name="connsiteY49" fmla="*/ 245519 h 6858000"/>
              <a:gd name="connsiteX50" fmla="*/ 42976 w 8845162"/>
              <a:gd name="connsiteY50" fmla="*/ 159108 h 6858000"/>
              <a:gd name="connsiteX51" fmla="*/ 25662 w 8845162"/>
              <a:gd name="connsiteY51" fmla="*/ 40464 h 6858000"/>
              <a:gd name="connsiteX52" fmla="*/ 19779 w 8845162"/>
              <a:gd name="connsiteY52" fmla="*/ 2 h 6858000"/>
              <a:gd name="connsiteX53" fmla="*/ 26532 w 8845162"/>
              <a:gd name="connsiteY53" fmla="*/ 2 h 6858000"/>
              <a:gd name="connsiteX54" fmla="*/ 26532 w 8845162"/>
              <a:gd name="connsiteY54" fmla="*/ 1 h 6858000"/>
              <a:gd name="connsiteX55" fmla="*/ 0 w 8845162"/>
              <a:gd name="connsiteY5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8845162" h="6858000">
                <a:moveTo>
                  <a:pt x="0" y="0"/>
                </a:moveTo>
                <a:lnTo>
                  <a:pt x="6265248" y="0"/>
                </a:lnTo>
                <a:lnTo>
                  <a:pt x="7537703" y="0"/>
                </a:lnTo>
                <a:lnTo>
                  <a:pt x="8845162" y="0"/>
                </a:lnTo>
                <a:lnTo>
                  <a:pt x="8845162" y="6858000"/>
                </a:lnTo>
                <a:lnTo>
                  <a:pt x="7537703" y="6858000"/>
                </a:lnTo>
                <a:lnTo>
                  <a:pt x="6265248" y="6858000"/>
                </a:lnTo>
                <a:lnTo>
                  <a:pt x="20957" y="6858000"/>
                </a:lnTo>
                <a:lnTo>
                  <a:pt x="46002" y="6702325"/>
                </a:lnTo>
                <a:lnTo>
                  <a:pt x="69870" y="6547334"/>
                </a:lnTo>
                <a:lnTo>
                  <a:pt x="93234" y="6391658"/>
                </a:lnTo>
                <a:lnTo>
                  <a:pt x="113237" y="6235295"/>
                </a:lnTo>
                <a:lnTo>
                  <a:pt x="133409" y="6079619"/>
                </a:lnTo>
                <a:lnTo>
                  <a:pt x="152234" y="5923256"/>
                </a:lnTo>
                <a:lnTo>
                  <a:pt x="168370" y="5768951"/>
                </a:lnTo>
                <a:lnTo>
                  <a:pt x="183667" y="5612589"/>
                </a:lnTo>
                <a:lnTo>
                  <a:pt x="197619" y="5456912"/>
                </a:lnTo>
                <a:lnTo>
                  <a:pt x="209720" y="5303979"/>
                </a:lnTo>
                <a:lnTo>
                  <a:pt x="221823" y="5148988"/>
                </a:lnTo>
                <a:lnTo>
                  <a:pt x="231908" y="4996055"/>
                </a:lnTo>
                <a:lnTo>
                  <a:pt x="239808" y="4843121"/>
                </a:lnTo>
                <a:lnTo>
                  <a:pt x="248045" y="4690874"/>
                </a:lnTo>
                <a:lnTo>
                  <a:pt x="254936" y="4539998"/>
                </a:lnTo>
                <a:lnTo>
                  <a:pt x="259811" y="4390493"/>
                </a:lnTo>
                <a:lnTo>
                  <a:pt x="264014" y="4240989"/>
                </a:lnTo>
                <a:lnTo>
                  <a:pt x="268047" y="4092856"/>
                </a:lnTo>
                <a:lnTo>
                  <a:pt x="269897" y="3946781"/>
                </a:lnTo>
                <a:lnTo>
                  <a:pt x="271913" y="3800705"/>
                </a:lnTo>
                <a:lnTo>
                  <a:pt x="272922" y="3656687"/>
                </a:lnTo>
                <a:lnTo>
                  <a:pt x="271913" y="3514041"/>
                </a:lnTo>
                <a:lnTo>
                  <a:pt x="271913" y="3372766"/>
                </a:lnTo>
                <a:lnTo>
                  <a:pt x="269897" y="3232863"/>
                </a:lnTo>
                <a:lnTo>
                  <a:pt x="266871" y="3095703"/>
                </a:lnTo>
                <a:lnTo>
                  <a:pt x="264014" y="2959915"/>
                </a:lnTo>
                <a:lnTo>
                  <a:pt x="260820" y="2826869"/>
                </a:lnTo>
                <a:lnTo>
                  <a:pt x="255946" y="2694510"/>
                </a:lnTo>
                <a:lnTo>
                  <a:pt x="250734" y="2564209"/>
                </a:lnTo>
                <a:lnTo>
                  <a:pt x="246028" y="2436650"/>
                </a:lnTo>
                <a:lnTo>
                  <a:pt x="232749" y="2187704"/>
                </a:lnTo>
                <a:lnTo>
                  <a:pt x="218630" y="1949046"/>
                </a:lnTo>
                <a:lnTo>
                  <a:pt x="203837" y="1719989"/>
                </a:lnTo>
                <a:lnTo>
                  <a:pt x="187532" y="1503276"/>
                </a:lnTo>
                <a:lnTo>
                  <a:pt x="170555" y="1296164"/>
                </a:lnTo>
                <a:lnTo>
                  <a:pt x="152234" y="1104140"/>
                </a:lnTo>
                <a:lnTo>
                  <a:pt x="134248" y="923775"/>
                </a:lnTo>
                <a:lnTo>
                  <a:pt x="116263" y="757811"/>
                </a:lnTo>
                <a:lnTo>
                  <a:pt x="99286" y="605564"/>
                </a:lnTo>
                <a:lnTo>
                  <a:pt x="83149" y="470461"/>
                </a:lnTo>
                <a:lnTo>
                  <a:pt x="67853" y="348389"/>
                </a:lnTo>
                <a:lnTo>
                  <a:pt x="55078" y="245519"/>
                </a:lnTo>
                <a:lnTo>
                  <a:pt x="42976" y="159108"/>
                </a:lnTo>
                <a:lnTo>
                  <a:pt x="25662" y="40464"/>
                </a:lnTo>
                <a:lnTo>
                  <a:pt x="19779" y="2"/>
                </a:lnTo>
                <a:lnTo>
                  <a:pt x="26532" y="2"/>
                </a:lnTo>
                <a:lnTo>
                  <a:pt x="26532" y="1"/>
                </a:lnTo>
                <a:lnTo>
                  <a:pt x="0" y="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ítulo 3">
            <a:extLst>
              <a:ext uri="{FF2B5EF4-FFF2-40B4-BE49-F238E27FC236}">
                <a16:creationId xmlns:a16="http://schemas.microsoft.com/office/drawing/2014/main" id="{E54A7595-5380-4EDE-9BAA-D4C4AF80EC8D}"/>
              </a:ext>
            </a:extLst>
          </p:cNvPr>
          <p:cNvSpPr>
            <a:spLocks noGrp="1"/>
          </p:cNvSpPr>
          <p:nvPr>
            <p:ph type="title"/>
          </p:nvPr>
        </p:nvSpPr>
        <p:spPr>
          <a:xfrm>
            <a:off x="685801" y="500743"/>
            <a:ext cx="7402285" cy="1360714"/>
          </a:xfrm>
        </p:spPr>
        <p:txBody>
          <a:bodyPr vert="horz" lIns="91440" tIns="45720" rIns="91440" bIns="45720" rtlCol="0" anchor="ctr">
            <a:normAutofit/>
          </a:bodyPr>
          <a:lstStyle/>
          <a:p>
            <a:r>
              <a:rPr lang="en-US" sz="2800" cap="all" dirty="0">
                <a:solidFill>
                  <a:srgbClr val="FF33CC"/>
                </a:solidFill>
                <a:latin typeface="Poppins Medium" panose="00000600000000000000" pitchFamily="50" charset="0"/>
                <a:cs typeface="Poppins Medium" panose="00000600000000000000" pitchFamily="50" charset="0"/>
              </a:rPr>
              <a:t>RECURSOS PARA IMÁGENES</a:t>
            </a:r>
          </a:p>
        </p:txBody>
      </p:sp>
      <p:sp>
        <p:nvSpPr>
          <p:cNvPr id="5" name="Marcador de texto 4">
            <a:extLst>
              <a:ext uri="{FF2B5EF4-FFF2-40B4-BE49-F238E27FC236}">
                <a16:creationId xmlns:a16="http://schemas.microsoft.com/office/drawing/2014/main" id="{949B2544-1631-4478-82CB-6002AB5A1452}"/>
              </a:ext>
            </a:extLst>
          </p:cNvPr>
          <p:cNvSpPr>
            <a:spLocks noGrp="1"/>
          </p:cNvSpPr>
          <p:nvPr>
            <p:ph type="body" idx="1"/>
          </p:nvPr>
        </p:nvSpPr>
        <p:spPr>
          <a:xfrm>
            <a:off x="685801" y="1861456"/>
            <a:ext cx="7402285" cy="4726379"/>
          </a:xfrm>
        </p:spPr>
        <p:txBody>
          <a:bodyPr vert="horz" lIns="91440" tIns="45720" rIns="91440" bIns="45720" rtlCol="0" anchor="ctr">
            <a:normAutofit/>
          </a:bodyPr>
          <a:lstStyle/>
          <a:p>
            <a:pPr>
              <a:buFont typeface="Arial"/>
              <a:buChar char="•"/>
            </a:pPr>
            <a:r>
              <a:rPr lang="en-US" dirty="0">
                <a:latin typeface="Poppins Medium" panose="00000600000000000000" pitchFamily="50" charset="0"/>
                <a:cs typeface="Poppins Medium" panose="00000600000000000000" pitchFamily="50" charset="0"/>
              </a:rPr>
              <a:t> </a:t>
            </a:r>
            <a:r>
              <a:rPr lang="en-US" dirty="0">
                <a:latin typeface="Poppins Medium" panose="00000600000000000000" pitchFamily="50" charset="0"/>
                <a:cs typeface="Poppins Medium" panose="00000600000000000000" pitchFamily="50" charset="0"/>
                <a:hlinkClick r:id="rId4"/>
              </a:rPr>
              <a:t>https://thispersondoesnotexist.com/</a:t>
            </a:r>
            <a:r>
              <a:rPr lang="en-US" dirty="0">
                <a:latin typeface="Poppins Medium" panose="00000600000000000000" pitchFamily="50" charset="0"/>
                <a:cs typeface="Poppins Medium" panose="00000600000000000000" pitchFamily="50" charset="0"/>
              </a:rPr>
              <a:t> -&gt; Personas </a:t>
            </a:r>
            <a:r>
              <a:rPr lang="en-US" dirty="0" err="1">
                <a:latin typeface="Poppins Medium" panose="00000600000000000000" pitchFamily="50" charset="0"/>
                <a:cs typeface="Poppins Medium" panose="00000600000000000000" pitchFamily="50" charset="0"/>
              </a:rPr>
              <a:t>generadas</a:t>
            </a:r>
            <a:r>
              <a:rPr lang="en-US" dirty="0">
                <a:latin typeface="Poppins Medium" panose="00000600000000000000" pitchFamily="50" charset="0"/>
                <a:cs typeface="Poppins Medium" panose="00000600000000000000" pitchFamily="50" charset="0"/>
              </a:rPr>
              <a:t> po IA</a:t>
            </a:r>
          </a:p>
          <a:p>
            <a:pPr>
              <a:buFont typeface="Arial"/>
              <a:buChar char="•"/>
            </a:pPr>
            <a:r>
              <a:rPr lang="en-US" dirty="0">
                <a:latin typeface="Poppins Medium" panose="00000600000000000000" pitchFamily="50" charset="0"/>
                <a:cs typeface="Poppins Medium" panose="00000600000000000000" pitchFamily="50" charset="0"/>
              </a:rPr>
              <a:t> </a:t>
            </a:r>
            <a:r>
              <a:rPr lang="en-US" dirty="0">
                <a:latin typeface="Poppins Medium" panose="00000600000000000000" pitchFamily="50" charset="0"/>
                <a:cs typeface="Poppins Medium" panose="00000600000000000000" pitchFamily="50" charset="0"/>
                <a:hlinkClick r:id="rId5"/>
              </a:rPr>
              <a:t>https://www.photopea.com/</a:t>
            </a:r>
            <a:r>
              <a:rPr lang="en-US" dirty="0">
                <a:latin typeface="Poppins Medium" panose="00000600000000000000" pitchFamily="50" charset="0"/>
                <a:cs typeface="Poppins Medium" panose="00000600000000000000" pitchFamily="50" charset="0"/>
              </a:rPr>
              <a:t> -&gt; Un Photoshop online</a:t>
            </a:r>
          </a:p>
          <a:p>
            <a:pPr>
              <a:buFont typeface="Arial"/>
              <a:buChar char="•"/>
            </a:pPr>
            <a:r>
              <a:rPr lang="en-US" dirty="0">
                <a:latin typeface="Poppins Medium" panose="00000600000000000000" pitchFamily="50" charset="0"/>
                <a:cs typeface="Poppins Medium" panose="00000600000000000000" pitchFamily="50" charset="0"/>
              </a:rPr>
              <a:t> </a:t>
            </a:r>
            <a:r>
              <a:rPr lang="en-US" dirty="0">
                <a:latin typeface="Poppins Medium" panose="00000600000000000000" pitchFamily="50" charset="0"/>
                <a:cs typeface="Poppins Medium" panose="00000600000000000000" pitchFamily="50" charset="0"/>
                <a:hlinkClick r:id="rId6"/>
              </a:rPr>
              <a:t>https://www.remove.bg/</a:t>
            </a:r>
            <a:r>
              <a:rPr lang="en-US" dirty="0">
                <a:latin typeface="Poppins Medium" panose="00000600000000000000" pitchFamily="50" charset="0"/>
                <a:cs typeface="Poppins Medium" panose="00000600000000000000" pitchFamily="50" charset="0"/>
              </a:rPr>
              <a:t> -&gt; </a:t>
            </a:r>
            <a:r>
              <a:rPr lang="en-US" dirty="0" err="1">
                <a:latin typeface="Poppins Medium" panose="00000600000000000000" pitchFamily="50" charset="0"/>
                <a:cs typeface="Poppins Medium" panose="00000600000000000000" pitchFamily="50" charset="0"/>
              </a:rPr>
              <a:t>Elimina</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el</a:t>
            </a:r>
            <a:r>
              <a:rPr lang="en-US" dirty="0">
                <a:latin typeface="Poppins Medium" panose="00000600000000000000" pitchFamily="50" charset="0"/>
                <a:cs typeface="Poppins Medium" panose="00000600000000000000" pitchFamily="50" charset="0"/>
              </a:rPr>
              <a:t> background de </a:t>
            </a:r>
            <a:r>
              <a:rPr lang="en-US" dirty="0" err="1">
                <a:latin typeface="Poppins Medium" panose="00000600000000000000" pitchFamily="50" charset="0"/>
                <a:cs typeface="Poppins Medium" panose="00000600000000000000" pitchFamily="50" charset="0"/>
              </a:rPr>
              <a:t>tus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fotos</a:t>
            </a:r>
            <a:endParaRPr lang="en-US" dirty="0">
              <a:latin typeface="Poppins Medium" panose="00000600000000000000" pitchFamily="50" charset="0"/>
              <a:cs typeface="Poppins Medium" panose="00000600000000000000" pitchFamily="50" charset="0"/>
            </a:endParaRPr>
          </a:p>
          <a:p>
            <a:pPr>
              <a:buFont typeface="Arial"/>
              <a:buChar char="•"/>
            </a:pPr>
            <a:r>
              <a:rPr lang="en-US" dirty="0">
                <a:latin typeface="Poppins Medium" panose="00000600000000000000" pitchFamily="50" charset="0"/>
                <a:cs typeface="Poppins Medium" panose="00000600000000000000" pitchFamily="50" charset="0"/>
                <a:hlinkClick r:id="rId7"/>
              </a:rPr>
              <a:t>https://www.canva.com/es_es/</a:t>
            </a:r>
            <a:r>
              <a:rPr lang="en-US" dirty="0">
                <a:latin typeface="Poppins Medium" panose="00000600000000000000" pitchFamily="50" charset="0"/>
                <a:cs typeface="Poppins Medium" panose="00000600000000000000" pitchFamily="50" charset="0"/>
              </a:rPr>
              <a:t> -&gt; </a:t>
            </a:r>
            <a:r>
              <a:rPr lang="en-US" dirty="0" err="1">
                <a:latin typeface="Poppins Medium" panose="00000600000000000000" pitchFamily="50" charset="0"/>
                <a:cs typeface="Poppins Medium" panose="00000600000000000000" pitchFamily="50" charset="0"/>
              </a:rPr>
              <a:t>Herramienta</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muy</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conocida</a:t>
            </a:r>
            <a:r>
              <a:rPr lang="en-US" dirty="0">
                <a:latin typeface="Poppins Medium" panose="00000600000000000000" pitchFamily="50" charset="0"/>
                <a:cs typeface="Poppins Medium" panose="00000600000000000000" pitchFamily="50" charset="0"/>
              </a:rPr>
              <a:t> por los marketers</a:t>
            </a:r>
          </a:p>
        </p:txBody>
      </p:sp>
    </p:spTree>
    <p:extLst>
      <p:ext uri="{BB962C8B-B14F-4D97-AF65-F5344CB8AC3E}">
        <p14:creationId xmlns:p14="http://schemas.microsoft.com/office/powerpoint/2010/main" val="2512529185"/>
      </p:ext>
    </p:extLst>
  </p:cSld>
  <p:clrMapOvr>
    <a:overrideClrMapping bg1="lt1" tx1="dk1" bg2="lt2" tx2="dk2" accent1="accent1" accent2="accent2" accent3="accent3" accent4="accent4" accent5="accent5" accent6="accent6" hlink="hlink" folHlink="folHlink"/>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C3A20C-E550-4F15-A43A-2B41D60FBE75}"/>
              </a:ext>
            </a:extLst>
          </p:cNvPr>
          <p:cNvSpPr>
            <a:spLocks noGrp="1"/>
          </p:cNvSpPr>
          <p:nvPr>
            <p:ph type="title"/>
          </p:nvPr>
        </p:nvSpPr>
        <p:spPr>
          <a:xfrm>
            <a:off x="1030287" y="2700866"/>
            <a:ext cx="10131425" cy="1456267"/>
          </a:xfrm>
        </p:spPr>
        <p:txBody>
          <a:bodyPr>
            <a:noAutofit/>
          </a:bodyPr>
          <a:lstStyle/>
          <a:p>
            <a:pPr algn="ctr"/>
            <a:r>
              <a:rPr lang="es-ES" sz="7200" dirty="0" err="1">
                <a:latin typeface="Poppins Medium" panose="00000600000000000000" pitchFamily="50" charset="0"/>
                <a:cs typeface="Poppins Medium" panose="00000600000000000000" pitchFamily="50" charset="0"/>
              </a:rPr>
              <a:t>Backend</a:t>
            </a:r>
            <a:r>
              <a:rPr lang="es-ES" sz="7200" dirty="0">
                <a:latin typeface="Poppins Medium" panose="00000600000000000000" pitchFamily="50" charset="0"/>
                <a:cs typeface="Poppins Medium" panose="00000600000000000000" pitchFamily="50" charset="0"/>
              </a:rPr>
              <a:t> </a:t>
            </a:r>
            <a:r>
              <a:rPr lang="es-ES" sz="7200" dirty="0" err="1">
                <a:latin typeface="Poppins Medium" panose="00000600000000000000" pitchFamily="50" charset="0"/>
                <a:cs typeface="Poppins Medium" panose="00000600000000000000" pitchFamily="50" charset="0"/>
              </a:rPr>
              <a:t>keywords</a:t>
            </a:r>
            <a:endParaRPr lang="es-ES" sz="7200" dirty="0">
              <a:latin typeface="Poppins Medium" panose="00000600000000000000" pitchFamily="50" charset="0"/>
              <a:cs typeface="Poppins Medium" panose="00000600000000000000" pitchFamily="50" charset="0"/>
            </a:endParaRPr>
          </a:p>
        </p:txBody>
      </p:sp>
    </p:spTree>
    <p:extLst>
      <p:ext uri="{BB962C8B-B14F-4D97-AF65-F5344CB8AC3E}">
        <p14:creationId xmlns:p14="http://schemas.microsoft.com/office/powerpoint/2010/main" val="180843839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Freeform: Shape 11">
            <a:extLst>
              <a:ext uri="{FF2B5EF4-FFF2-40B4-BE49-F238E27FC236}">
                <a16:creationId xmlns:a16="http://schemas.microsoft.com/office/drawing/2014/main" id="{54309F57-B331-41A7-9154-15EC2AF45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845162" cy="6858000"/>
          </a:xfrm>
          <a:custGeom>
            <a:avLst/>
            <a:gdLst>
              <a:gd name="connsiteX0" fmla="*/ 0 w 8845162"/>
              <a:gd name="connsiteY0" fmla="*/ 0 h 6858000"/>
              <a:gd name="connsiteX1" fmla="*/ 6265248 w 8845162"/>
              <a:gd name="connsiteY1" fmla="*/ 0 h 6858000"/>
              <a:gd name="connsiteX2" fmla="*/ 7537703 w 8845162"/>
              <a:gd name="connsiteY2" fmla="*/ 0 h 6858000"/>
              <a:gd name="connsiteX3" fmla="*/ 8845162 w 8845162"/>
              <a:gd name="connsiteY3" fmla="*/ 0 h 6858000"/>
              <a:gd name="connsiteX4" fmla="*/ 8845162 w 8845162"/>
              <a:gd name="connsiteY4" fmla="*/ 6858000 h 6858000"/>
              <a:gd name="connsiteX5" fmla="*/ 7537703 w 8845162"/>
              <a:gd name="connsiteY5" fmla="*/ 6858000 h 6858000"/>
              <a:gd name="connsiteX6" fmla="*/ 6265248 w 8845162"/>
              <a:gd name="connsiteY6" fmla="*/ 6858000 h 6858000"/>
              <a:gd name="connsiteX7" fmla="*/ 20957 w 8845162"/>
              <a:gd name="connsiteY7" fmla="*/ 6858000 h 6858000"/>
              <a:gd name="connsiteX8" fmla="*/ 46002 w 8845162"/>
              <a:gd name="connsiteY8" fmla="*/ 6702325 h 6858000"/>
              <a:gd name="connsiteX9" fmla="*/ 69870 w 8845162"/>
              <a:gd name="connsiteY9" fmla="*/ 6547334 h 6858000"/>
              <a:gd name="connsiteX10" fmla="*/ 93234 w 8845162"/>
              <a:gd name="connsiteY10" fmla="*/ 6391658 h 6858000"/>
              <a:gd name="connsiteX11" fmla="*/ 113237 w 8845162"/>
              <a:gd name="connsiteY11" fmla="*/ 6235295 h 6858000"/>
              <a:gd name="connsiteX12" fmla="*/ 133409 w 8845162"/>
              <a:gd name="connsiteY12" fmla="*/ 6079619 h 6858000"/>
              <a:gd name="connsiteX13" fmla="*/ 152234 w 8845162"/>
              <a:gd name="connsiteY13" fmla="*/ 5923256 h 6858000"/>
              <a:gd name="connsiteX14" fmla="*/ 168370 w 8845162"/>
              <a:gd name="connsiteY14" fmla="*/ 5768951 h 6858000"/>
              <a:gd name="connsiteX15" fmla="*/ 183667 w 8845162"/>
              <a:gd name="connsiteY15" fmla="*/ 5612589 h 6858000"/>
              <a:gd name="connsiteX16" fmla="*/ 197619 w 8845162"/>
              <a:gd name="connsiteY16" fmla="*/ 5456912 h 6858000"/>
              <a:gd name="connsiteX17" fmla="*/ 209720 w 8845162"/>
              <a:gd name="connsiteY17" fmla="*/ 5303979 h 6858000"/>
              <a:gd name="connsiteX18" fmla="*/ 221823 w 8845162"/>
              <a:gd name="connsiteY18" fmla="*/ 5148988 h 6858000"/>
              <a:gd name="connsiteX19" fmla="*/ 231908 w 8845162"/>
              <a:gd name="connsiteY19" fmla="*/ 4996055 h 6858000"/>
              <a:gd name="connsiteX20" fmla="*/ 239808 w 8845162"/>
              <a:gd name="connsiteY20" fmla="*/ 4843121 h 6858000"/>
              <a:gd name="connsiteX21" fmla="*/ 248045 w 8845162"/>
              <a:gd name="connsiteY21" fmla="*/ 4690874 h 6858000"/>
              <a:gd name="connsiteX22" fmla="*/ 254936 w 8845162"/>
              <a:gd name="connsiteY22" fmla="*/ 4539998 h 6858000"/>
              <a:gd name="connsiteX23" fmla="*/ 259811 w 8845162"/>
              <a:gd name="connsiteY23" fmla="*/ 4390493 h 6858000"/>
              <a:gd name="connsiteX24" fmla="*/ 264014 w 8845162"/>
              <a:gd name="connsiteY24" fmla="*/ 4240989 h 6858000"/>
              <a:gd name="connsiteX25" fmla="*/ 268047 w 8845162"/>
              <a:gd name="connsiteY25" fmla="*/ 4092856 h 6858000"/>
              <a:gd name="connsiteX26" fmla="*/ 269897 w 8845162"/>
              <a:gd name="connsiteY26" fmla="*/ 3946781 h 6858000"/>
              <a:gd name="connsiteX27" fmla="*/ 271913 w 8845162"/>
              <a:gd name="connsiteY27" fmla="*/ 3800705 h 6858000"/>
              <a:gd name="connsiteX28" fmla="*/ 272922 w 8845162"/>
              <a:gd name="connsiteY28" fmla="*/ 3656687 h 6858000"/>
              <a:gd name="connsiteX29" fmla="*/ 271913 w 8845162"/>
              <a:gd name="connsiteY29" fmla="*/ 3514041 h 6858000"/>
              <a:gd name="connsiteX30" fmla="*/ 271913 w 8845162"/>
              <a:gd name="connsiteY30" fmla="*/ 3372766 h 6858000"/>
              <a:gd name="connsiteX31" fmla="*/ 269897 w 8845162"/>
              <a:gd name="connsiteY31" fmla="*/ 3232863 h 6858000"/>
              <a:gd name="connsiteX32" fmla="*/ 266871 w 8845162"/>
              <a:gd name="connsiteY32" fmla="*/ 3095703 h 6858000"/>
              <a:gd name="connsiteX33" fmla="*/ 264014 w 8845162"/>
              <a:gd name="connsiteY33" fmla="*/ 2959915 h 6858000"/>
              <a:gd name="connsiteX34" fmla="*/ 260820 w 8845162"/>
              <a:gd name="connsiteY34" fmla="*/ 2826869 h 6858000"/>
              <a:gd name="connsiteX35" fmla="*/ 255946 w 8845162"/>
              <a:gd name="connsiteY35" fmla="*/ 2694510 h 6858000"/>
              <a:gd name="connsiteX36" fmla="*/ 250734 w 8845162"/>
              <a:gd name="connsiteY36" fmla="*/ 2564209 h 6858000"/>
              <a:gd name="connsiteX37" fmla="*/ 246028 w 8845162"/>
              <a:gd name="connsiteY37" fmla="*/ 2436650 h 6858000"/>
              <a:gd name="connsiteX38" fmla="*/ 232749 w 8845162"/>
              <a:gd name="connsiteY38" fmla="*/ 2187704 h 6858000"/>
              <a:gd name="connsiteX39" fmla="*/ 218630 w 8845162"/>
              <a:gd name="connsiteY39" fmla="*/ 1949046 h 6858000"/>
              <a:gd name="connsiteX40" fmla="*/ 203837 w 8845162"/>
              <a:gd name="connsiteY40" fmla="*/ 1719989 h 6858000"/>
              <a:gd name="connsiteX41" fmla="*/ 187532 w 8845162"/>
              <a:gd name="connsiteY41" fmla="*/ 1503276 h 6858000"/>
              <a:gd name="connsiteX42" fmla="*/ 170555 w 8845162"/>
              <a:gd name="connsiteY42" fmla="*/ 1296164 h 6858000"/>
              <a:gd name="connsiteX43" fmla="*/ 152234 w 8845162"/>
              <a:gd name="connsiteY43" fmla="*/ 1104140 h 6858000"/>
              <a:gd name="connsiteX44" fmla="*/ 134248 w 8845162"/>
              <a:gd name="connsiteY44" fmla="*/ 923775 h 6858000"/>
              <a:gd name="connsiteX45" fmla="*/ 116263 w 8845162"/>
              <a:gd name="connsiteY45" fmla="*/ 757811 h 6858000"/>
              <a:gd name="connsiteX46" fmla="*/ 99286 w 8845162"/>
              <a:gd name="connsiteY46" fmla="*/ 605564 h 6858000"/>
              <a:gd name="connsiteX47" fmla="*/ 83149 w 8845162"/>
              <a:gd name="connsiteY47" fmla="*/ 470461 h 6858000"/>
              <a:gd name="connsiteX48" fmla="*/ 67853 w 8845162"/>
              <a:gd name="connsiteY48" fmla="*/ 348389 h 6858000"/>
              <a:gd name="connsiteX49" fmla="*/ 55078 w 8845162"/>
              <a:gd name="connsiteY49" fmla="*/ 245519 h 6858000"/>
              <a:gd name="connsiteX50" fmla="*/ 42976 w 8845162"/>
              <a:gd name="connsiteY50" fmla="*/ 159108 h 6858000"/>
              <a:gd name="connsiteX51" fmla="*/ 25662 w 8845162"/>
              <a:gd name="connsiteY51" fmla="*/ 40464 h 6858000"/>
              <a:gd name="connsiteX52" fmla="*/ 19779 w 8845162"/>
              <a:gd name="connsiteY52" fmla="*/ 2 h 6858000"/>
              <a:gd name="connsiteX53" fmla="*/ 26532 w 8845162"/>
              <a:gd name="connsiteY53" fmla="*/ 2 h 6858000"/>
              <a:gd name="connsiteX54" fmla="*/ 26532 w 8845162"/>
              <a:gd name="connsiteY54" fmla="*/ 1 h 6858000"/>
              <a:gd name="connsiteX55" fmla="*/ 0 w 8845162"/>
              <a:gd name="connsiteY5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8845162" h="6858000">
                <a:moveTo>
                  <a:pt x="0" y="0"/>
                </a:moveTo>
                <a:lnTo>
                  <a:pt x="6265248" y="0"/>
                </a:lnTo>
                <a:lnTo>
                  <a:pt x="7537703" y="0"/>
                </a:lnTo>
                <a:lnTo>
                  <a:pt x="8845162" y="0"/>
                </a:lnTo>
                <a:lnTo>
                  <a:pt x="8845162" y="6858000"/>
                </a:lnTo>
                <a:lnTo>
                  <a:pt x="7537703" y="6858000"/>
                </a:lnTo>
                <a:lnTo>
                  <a:pt x="6265248" y="6858000"/>
                </a:lnTo>
                <a:lnTo>
                  <a:pt x="20957" y="6858000"/>
                </a:lnTo>
                <a:lnTo>
                  <a:pt x="46002" y="6702325"/>
                </a:lnTo>
                <a:lnTo>
                  <a:pt x="69870" y="6547334"/>
                </a:lnTo>
                <a:lnTo>
                  <a:pt x="93234" y="6391658"/>
                </a:lnTo>
                <a:lnTo>
                  <a:pt x="113237" y="6235295"/>
                </a:lnTo>
                <a:lnTo>
                  <a:pt x="133409" y="6079619"/>
                </a:lnTo>
                <a:lnTo>
                  <a:pt x="152234" y="5923256"/>
                </a:lnTo>
                <a:lnTo>
                  <a:pt x="168370" y="5768951"/>
                </a:lnTo>
                <a:lnTo>
                  <a:pt x="183667" y="5612589"/>
                </a:lnTo>
                <a:lnTo>
                  <a:pt x="197619" y="5456912"/>
                </a:lnTo>
                <a:lnTo>
                  <a:pt x="209720" y="5303979"/>
                </a:lnTo>
                <a:lnTo>
                  <a:pt x="221823" y="5148988"/>
                </a:lnTo>
                <a:lnTo>
                  <a:pt x="231908" y="4996055"/>
                </a:lnTo>
                <a:lnTo>
                  <a:pt x="239808" y="4843121"/>
                </a:lnTo>
                <a:lnTo>
                  <a:pt x="248045" y="4690874"/>
                </a:lnTo>
                <a:lnTo>
                  <a:pt x="254936" y="4539998"/>
                </a:lnTo>
                <a:lnTo>
                  <a:pt x="259811" y="4390493"/>
                </a:lnTo>
                <a:lnTo>
                  <a:pt x="264014" y="4240989"/>
                </a:lnTo>
                <a:lnTo>
                  <a:pt x="268047" y="4092856"/>
                </a:lnTo>
                <a:lnTo>
                  <a:pt x="269897" y="3946781"/>
                </a:lnTo>
                <a:lnTo>
                  <a:pt x="271913" y="3800705"/>
                </a:lnTo>
                <a:lnTo>
                  <a:pt x="272922" y="3656687"/>
                </a:lnTo>
                <a:lnTo>
                  <a:pt x="271913" y="3514041"/>
                </a:lnTo>
                <a:lnTo>
                  <a:pt x="271913" y="3372766"/>
                </a:lnTo>
                <a:lnTo>
                  <a:pt x="269897" y="3232863"/>
                </a:lnTo>
                <a:lnTo>
                  <a:pt x="266871" y="3095703"/>
                </a:lnTo>
                <a:lnTo>
                  <a:pt x="264014" y="2959915"/>
                </a:lnTo>
                <a:lnTo>
                  <a:pt x="260820" y="2826869"/>
                </a:lnTo>
                <a:lnTo>
                  <a:pt x="255946" y="2694510"/>
                </a:lnTo>
                <a:lnTo>
                  <a:pt x="250734" y="2564209"/>
                </a:lnTo>
                <a:lnTo>
                  <a:pt x="246028" y="2436650"/>
                </a:lnTo>
                <a:lnTo>
                  <a:pt x="232749" y="2187704"/>
                </a:lnTo>
                <a:lnTo>
                  <a:pt x="218630" y="1949046"/>
                </a:lnTo>
                <a:lnTo>
                  <a:pt x="203837" y="1719989"/>
                </a:lnTo>
                <a:lnTo>
                  <a:pt x="187532" y="1503276"/>
                </a:lnTo>
                <a:lnTo>
                  <a:pt x="170555" y="1296164"/>
                </a:lnTo>
                <a:lnTo>
                  <a:pt x="152234" y="1104140"/>
                </a:lnTo>
                <a:lnTo>
                  <a:pt x="134248" y="923775"/>
                </a:lnTo>
                <a:lnTo>
                  <a:pt x="116263" y="757811"/>
                </a:lnTo>
                <a:lnTo>
                  <a:pt x="99286" y="605564"/>
                </a:lnTo>
                <a:lnTo>
                  <a:pt x="83149" y="470461"/>
                </a:lnTo>
                <a:lnTo>
                  <a:pt x="67853" y="348389"/>
                </a:lnTo>
                <a:lnTo>
                  <a:pt x="55078" y="245519"/>
                </a:lnTo>
                <a:lnTo>
                  <a:pt x="42976" y="159108"/>
                </a:lnTo>
                <a:lnTo>
                  <a:pt x="25662" y="40464"/>
                </a:lnTo>
                <a:lnTo>
                  <a:pt x="19779" y="2"/>
                </a:lnTo>
                <a:lnTo>
                  <a:pt x="26532" y="2"/>
                </a:lnTo>
                <a:lnTo>
                  <a:pt x="26532" y="1"/>
                </a:lnTo>
                <a:lnTo>
                  <a:pt x="0" y="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ítulo 3">
            <a:extLst>
              <a:ext uri="{FF2B5EF4-FFF2-40B4-BE49-F238E27FC236}">
                <a16:creationId xmlns:a16="http://schemas.microsoft.com/office/drawing/2014/main" id="{E54A7595-5380-4EDE-9BAA-D4C4AF80EC8D}"/>
              </a:ext>
            </a:extLst>
          </p:cNvPr>
          <p:cNvSpPr>
            <a:spLocks noGrp="1"/>
          </p:cNvSpPr>
          <p:nvPr>
            <p:ph type="title"/>
          </p:nvPr>
        </p:nvSpPr>
        <p:spPr>
          <a:xfrm>
            <a:off x="685801" y="500743"/>
            <a:ext cx="7402285" cy="1360714"/>
          </a:xfrm>
        </p:spPr>
        <p:txBody>
          <a:bodyPr vert="horz" lIns="91440" tIns="45720" rIns="91440" bIns="45720" rtlCol="0" anchor="ctr">
            <a:normAutofit/>
          </a:bodyPr>
          <a:lstStyle/>
          <a:p>
            <a:r>
              <a:rPr lang="en-US" sz="2800" cap="all" dirty="0">
                <a:solidFill>
                  <a:srgbClr val="FF33CC"/>
                </a:solidFill>
                <a:latin typeface="Poppins Medium" panose="00000600000000000000" pitchFamily="50" charset="0"/>
                <a:cs typeface="Poppins Medium" panose="00000600000000000000" pitchFamily="50" charset="0"/>
              </a:rPr>
              <a:t>BACKEND KEYWORDS</a:t>
            </a:r>
          </a:p>
        </p:txBody>
      </p:sp>
      <p:sp>
        <p:nvSpPr>
          <p:cNvPr id="5" name="Marcador de texto 4">
            <a:extLst>
              <a:ext uri="{FF2B5EF4-FFF2-40B4-BE49-F238E27FC236}">
                <a16:creationId xmlns:a16="http://schemas.microsoft.com/office/drawing/2014/main" id="{949B2544-1631-4478-82CB-6002AB5A1452}"/>
              </a:ext>
            </a:extLst>
          </p:cNvPr>
          <p:cNvSpPr>
            <a:spLocks noGrp="1"/>
          </p:cNvSpPr>
          <p:nvPr>
            <p:ph type="body" idx="1"/>
          </p:nvPr>
        </p:nvSpPr>
        <p:spPr>
          <a:xfrm>
            <a:off x="685801" y="1861456"/>
            <a:ext cx="7402285" cy="4726379"/>
          </a:xfrm>
        </p:spPr>
        <p:txBody>
          <a:bodyPr vert="horz" lIns="91440" tIns="45720" rIns="91440" bIns="45720" rtlCol="0" anchor="ctr">
            <a:normAutofit/>
          </a:bodyPr>
          <a:lstStyle/>
          <a:p>
            <a:pPr>
              <a:buFont typeface="Arial"/>
              <a:buChar char="•"/>
            </a:pPr>
            <a:r>
              <a:rPr lang="en-US" dirty="0">
                <a:latin typeface="Poppins Medium" panose="00000600000000000000" pitchFamily="50" charset="0"/>
                <a:cs typeface="Poppins Medium" panose="00000600000000000000" pitchFamily="50" charset="0"/>
              </a:rPr>
              <a:t> Standard -&gt; 50 </a:t>
            </a:r>
            <a:r>
              <a:rPr lang="en-US" dirty="0" err="1">
                <a:latin typeface="Poppins Medium" panose="00000600000000000000" pitchFamily="50" charset="0"/>
                <a:cs typeface="Poppins Medium" panose="00000600000000000000" pitchFamily="50" charset="0"/>
              </a:rPr>
              <a:t>caracteres</a:t>
            </a:r>
            <a:endParaRPr lang="en-US" dirty="0">
              <a:latin typeface="Poppins Medium" panose="00000600000000000000" pitchFamily="50" charset="0"/>
              <a:cs typeface="Poppins Medium" panose="00000600000000000000" pitchFamily="50" charset="0"/>
            </a:endParaRPr>
          </a:p>
          <a:p>
            <a:pPr>
              <a:buFont typeface="Arial"/>
              <a:buChar char="•"/>
            </a:pPr>
            <a:r>
              <a:rPr lang="en-US" dirty="0">
                <a:latin typeface="Poppins Medium" panose="00000600000000000000" pitchFamily="50" charset="0"/>
                <a:cs typeface="Poppins Medium" panose="00000600000000000000" pitchFamily="50" charset="0"/>
              </a:rPr>
              <a:t> Platinum -&gt; 100 </a:t>
            </a:r>
            <a:r>
              <a:rPr lang="en-US" dirty="0" err="1">
                <a:latin typeface="Poppins Medium" panose="00000600000000000000" pitchFamily="50" charset="0"/>
                <a:cs typeface="Poppins Medium" panose="00000600000000000000" pitchFamily="50" charset="0"/>
              </a:rPr>
              <a:t>caracteres</a:t>
            </a:r>
            <a:r>
              <a:rPr lang="en-US" dirty="0">
                <a:latin typeface="Poppins Medium" panose="00000600000000000000" pitchFamily="50" charset="0"/>
                <a:cs typeface="Poppins Medium" panose="00000600000000000000" pitchFamily="50" charset="0"/>
              </a:rPr>
              <a:t> (solo se </a:t>
            </a:r>
            <a:r>
              <a:rPr lang="en-US" dirty="0" err="1">
                <a:latin typeface="Poppins Medium" panose="00000600000000000000" pitchFamily="50" charset="0"/>
                <a:cs typeface="Poppins Medium" panose="00000600000000000000" pitchFamily="50" charset="0"/>
              </a:rPr>
              <a:t>activan</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si</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somos</a:t>
            </a:r>
            <a:r>
              <a:rPr lang="en-US" dirty="0">
                <a:latin typeface="Poppins Medium" panose="00000600000000000000" pitchFamily="50" charset="0"/>
                <a:cs typeface="Poppins Medium" panose="00000600000000000000" pitchFamily="50" charset="0"/>
              </a:rPr>
              <a:t> Best Seller o Amazon´s Choice)</a:t>
            </a:r>
          </a:p>
          <a:p>
            <a:pPr>
              <a:buFont typeface="Arial"/>
              <a:buChar char="•"/>
            </a:pPr>
            <a:r>
              <a:rPr lang="en-US" dirty="0">
                <a:latin typeface="Poppins Medium" panose="00000600000000000000" pitchFamily="50" charset="0"/>
                <a:cs typeface="Poppins Medium" panose="00000600000000000000" pitchFamily="50" charset="0"/>
              </a:rPr>
              <a:t> Para keywords que no </a:t>
            </a:r>
            <a:r>
              <a:rPr lang="en-US" dirty="0" err="1">
                <a:latin typeface="Poppins Medium" panose="00000600000000000000" pitchFamily="50" charset="0"/>
                <a:cs typeface="Poppins Medium" panose="00000600000000000000" pitchFamily="50" charset="0"/>
              </a:rPr>
              <a:t>hayas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utilizado</a:t>
            </a:r>
            <a:r>
              <a:rPr lang="en-US" dirty="0">
                <a:latin typeface="Poppins Medium" panose="00000600000000000000" pitchFamily="50" charset="0"/>
                <a:cs typeface="Poppins Medium" panose="00000600000000000000" pitchFamily="50" charset="0"/>
              </a:rPr>
              <a:t> antes</a:t>
            </a:r>
          </a:p>
          <a:p>
            <a:pPr>
              <a:buFont typeface="Arial"/>
              <a:buChar char="•"/>
            </a:pPr>
            <a:r>
              <a:rPr lang="en-US" dirty="0">
                <a:latin typeface="Poppins Medium" panose="00000600000000000000" pitchFamily="50" charset="0"/>
                <a:cs typeface="Poppins Medium" panose="00000600000000000000" pitchFamily="50" charset="0"/>
              </a:rPr>
              <a:t> Keywords de </a:t>
            </a:r>
            <a:r>
              <a:rPr lang="en-US" dirty="0" err="1">
                <a:latin typeface="Poppins Medium" panose="00000600000000000000" pitchFamily="50" charset="0"/>
                <a:cs typeface="Poppins Medium" panose="00000600000000000000" pitchFamily="50" charset="0"/>
              </a:rPr>
              <a:t>marca</a:t>
            </a:r>
            <a:r>
              <a:rPr lang="en-US" dirty="0">
                <a:latin typeface="Poppins Medium" panose="00000600000000000000" pitchFamily="50" charset="0"/>
                <a:cs typeface="Poppins Medium" panose="00000600000000000000" pitchFamily="50" charset="0"/>
              </a:rPr>
              <a:t> de la </a:t>
            </a:r>
            <a:r>
              <a:rPr lang="en-US" dirty="0" err="1">
                <a:latin typeface="Poppins Medium" panose="00000600000000000000" pitchFamily="50" charset="0"/>
                <a:cs typeface="Poppins Medium" panose="00000600000000000000" pitchFamily="50" charset="0"/>
              </a:rPr>
              <a:t>competencia</a:t>
            </a:r>
            <a:r>
              <a:rPr lang="en-US" dirty="0">
                <a:latin typeface="Poppins Medium" panose="00000600000000000000" pitchFamily="50" charset="0"/>
                <a:cs typeface="Poppins Medium" panose="00000600000000000000" pitchFamily="50" charset="0"/>
              </a:rPr>
              <a:t> (black hat)</a:t>
            </a:r>
          </a:p>
        </p:txBody>
      </p:sp>
    </p:spTree>
    <p:extLst>
      <p:ext uri="{BB962C8B-B14F-4D97-AF65-F5344CB8AC3E}">
        <p14:creationId xmlns:p14="http://schemas.microsoft.com/office/powerpoint/2010/main" val="1294512959"/>
      </p:ext>
    </p:extLst>
  </p:cSld>
  <p:clrMapOvr>
    <a:overrideClrMapping bg1="lt1" tx1="dk1" bg2="lt2" tx2="dk2" accent1="accent1" accent2="accent2" accent3="accent3" accent4="accent4" accent5="accent5" accent6="accent6" hlink="hlink" folHlink="folHlink"/>
  </p:clrMapOvr>
</p:sld>
</file>

<file path=ppt/slides/slide104.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Freeform: Shape 11">
            <a:extLst>
              <a:ext uri="{FF2B5EF4-FFF2-40B4-BE49-F238E27FC236}">
                <a16:creationId xmlns:a16="http://schemas.microsoft.com/office/drawing/2014/main" id="{54309F57-B331-41A7-9154-15EC2AF45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845162" cy="6858000"/>
          </a:xfrm>
          <a:custGeom>
            <a:avLst/>
            <a:gdLst>
              <a:gd name="connsiteX0" fmla="*/ 0 w 8845162"/>
              <a:gd name="connsiteY0" fmla="*/ 0 h 6858000"/>
              <a:gd name="connsiteX1" fmla="*/ 6265248 w 8845162"/>
              <a:gd name="connsiteY1" fmla="*/ 0 h 6858000"/>
              <a:gd name="connsiteX2" fmla="*/ 7537703 w 8845162"/>
              <a:gd name="connsiteY2" fmla="*/ 0 h 6858000"/>
              <a:gd name="connsiteX3" fmla="*/ 8845162 w 8845162"/>
              <a:gd name="connsiteY3" fmla="*/ 0 h 6858000"/>
              <a:gd name="connsiteX4" fmla="*/ 8845162 w 8845162"/>
              <a:gd name="connsiteY4" fmla="*/ 6858000 h 6858000"/>
              <a:gd name="connsiteX5" fmla="*/ 7537703 w 8845162"/>
              <a:gd name="connsiteY5" fmla="*/ 6858000 h 6858000"/>
              <a:gd name="connsiteX6" fmla="*/ 6265248 w 8845162"/>
              <a:gd name="connsiteY6" fmla="*/ 6858000 h 6858000"/>
              <a:gd name="connsiteX7" fmla="*/ 20957 w 8845162"/>
              <a:gd name="connsiteY7" fmla="*/ 6858000 h 6858000"/>
              <a:gd name="connsiteX8" fmla="*/ 46002 w 8845162"/>
              <a:gd name="connsiteY8" fmla="*/ 6702325 h 6858000"/>
              <a:gd name="connsiteX9" fmla="*/ 69870 w 8845162"/>
              <a:gd name="connsiteY9" fmla="*/ 6547334 h 6858000"/>
              <a:gd name="connsiteX10" fmla="*/ 93234 w 8845162"/>
              <a:gd name="connsiteY10" fmla="*/ 6391658 h 6858000"/>
              <a:gd name="connsiteX11" fmla="*/ 113237 w 8845162"/>
              <a:gd name="connsiteY11" fmla="*/ 6235295 h 6858000"/>
              <a:gd name="connsiteX12" fmla="*/ 133409 w 8845162"/>
              <a:gd name="connsiteY12" fmla="*/ 6079619 h 6858000"/>
              <a:gd name="connsiteX13" fmla="*/ 152234 w 8845162"/>
              <a:gd name="connsiteY13" fmla="*/ 5923256 h 6858000"/>
              <a:gd name="connsiteX14" fmla="*/ 168370 w 8845162"/>
              <a:gd name="connsiteY14" fmla="*/ 5768951 h 6858000"/>
              <a:gd name="connsiteX15" fmla="*/ 183667 w 8845162"/>
              <a:gd name="connsiteY15" fmla="*/ 5612589 h 6858000"/>
              <a:gd name="connsiteX16" fmla="*/ 197619 w 8845162"/>
              <a:gd name="connsiteY16" fmla="*/ 5456912 h 6858000"/>
              <a:gd name="connsiteX17" fmla="*/ 209720 w 8845162"/>
              <a:gd name="connsiteY17" fmla="*/ 5303979 h 6858000"/>
              <a:gd name="connsiteX18" fmla="*/ 221823 w 8845162"/>
              <a:gd name="connsiteY18" fmla="*/ 5148988 h 6858000"/>
              <a:gd name="connsiteX19" fmla="*/ 231908 w 8845162"/>
              <a:gd name="connsiteY19" fmla="*/ 4996055 h 6858000"/>
              <a:gd name="connsiteX20" fmla="*/ 239808 w 8845162"/>
              <a:gd name="connsiteY20" fmla="*/ 4843121 h 6858000"/>
              <a:gd name="connsiteX21" fmla="*/ 248045 w 8845162"/>
              <a:gd name="connsiteY21" fmla="*/ 4690874 h 6858000"/>
              <a:gd name="connsiteX22" fmla="*/ 254936 w 8845162"/>
              <a:gd name="connsiteY22" fmla="*/ 4539998 h 6858000"/>
              <a:gd name="connsiteX23" fmla="*/ 259811 w 8845162"/>
              <a:gd name="connsiteY23" fmla="*/ 4390493 h 6858000"/>
              <a:gd name="connsiteX24" fmla="*/ 264014 w 8845162"/>
              <a:gd name="connsiteY24" fmla="*/ 4240989 h 6858000"/>
              <a:gd name="connsiteX25" fmla="*/ 268047 w 8845162"/>
              <a:gd name="connsiteY25" fmla="*/ 4092856 h 6858000"/>
              <a:gd name="connsiteX26" fmla="*/ 269897 w 8845162"/>
              <a:gd name="connsiteY26" fmla="*/ 3946781 h 6858000"/>
              <a:gd name="connsiteX27" fmla="*/ 271913 w 8845162"/>
              <a:gd name="connsiteY27" fmla="*/ 3800705 h 6858000"/>
              <a:gd name="connsiteX28" fmla="*/ 272922 w 8845162"/>
              <a:gd name="connsiteY28" fmla="*/ 3656687 h 6858000"/>
              <a:gd name="connsiteX29" fmla="*/ 271913 w 8845162"/>
              <a:gd name="connsiteY29" fmla="*/ 3514041 h 6858000"/>
              <a:gd name="connsiteX30" fmla="*/ 271913 w 8845162"/>
              <a:gd name="connsiteY30" fmla="*/ 3372766 h 6858000"/>
              <a:gd name="connsiteX31" fmla="*/ 269897 w 8845162"/>
              <a:gd name="connsiteY31" fmla="*/ 3232863 h 6858000"/>
              <a:gd name="connsiteX32" fmla="*/ 266871 w 8845162"/>
              <a:gd name="connsiteY32" fmla="*/ 3095703 h 6858000"/>
              <a:gd name="connsiteX33" fmla="*/ 264014 w 8845162"/>
              <a:gd name="connsiteY33" fmla="*/ 2959915 h 6858000"/>
              <a:gd name="connsiteX34" fmla="*/ 260820 w 8845162"/>
              <a:gd name="connsiteY34" fmla="*/ 2826869 h 6858000"/>
              <a:gd name="connsiteX35" fmla="*/ 255946 w 8845162"/>
              <a:gd name="connsiteY35" fmla="*/ 2694510 h 6858000"/>
              <a:gd name="connsiteX36" fmla="*/ 250734 w 8845162"/>
              <a:gd name="connsiteY36" fmla="*/ 2564209 h 6858000"/>
              <a:gd name="connsiteX37" fmla="*/ 246028 w 8845162"/>
              <a:gd name="connsiteY37" fmla="*/ 2436650 h 6858000"/>
              <a:gd name="connsiteX38" fmla="*/ 232749 w 8845162"/>
              <a:gd name="connsiteY38" fmla="*/ 2187704 h 6858000"/>
              <a:gd name="connsiteX39" fmla="*/ 218630 w 8845162"/>
              <a:gd name="connsiteY39" fmla="*/ 1949046 h 6858000"/>
              <a:gd name="connsiteX40" fmla="*/ 203837 w 8845162"/>
              <a:gd name="connsiteY40" fmla="*/ 1719989 h 6858000"/>
              <a:gd name="connsiteX41" fmla="*/ 187532 w 8845162"/>
              <a:gd name="connsiteY41" fmla="*/ 1503276 h 6858000"/>
              <a:gd name="connsiteX42" fmla="*/ 170555 w 8845162"/>
              <a:gd name="connsiteY42" fmla="*/ 1296164 h 6858000"/>
              <a:gd name="connsiteX43" fmla="*/ 152234 w 8845162"/>
              <a:gd name="connsiteY43" fmla="*/ 1104140 h 6858000"/>
              <a:gd name="connsiteX44" fmla="*/ 134248 w 8845162"/>
              <a:gd name="connsiteY44" fmla="*/ 923775 h 6858000"/>
              <a:gd name="connsiteX45" fmla="*/ 116263 w 8845162"/>
              <a:gd name="connsiteY45" fmla="*/ 757811 h 6858000"/>
              <a:gd name="connsiteX46" fmla="*/ 99286 w 8845162"/>
              <a:gd name="connsiteY46" fmla="*/ 605564 h 6858000"/>
              <a:gd name="connsiteX47" fmla="*/ 83149 w 8845162"/>
              <a:gd name="connsiteY47" fmla="*/ 470461 h 6858000"/>
              <a:gd name="connsiteX48" fmla="*/ 67853 w 8845162"/>
              <a:gd name="connsiteY48" fmla="*/ 348389 h 6858000"/>
              <a:gd name="connsiteX49" fmla="*/ 55078 w 8845162"/>
              <a:gd name="connsiteY49" fmla="*/ 245519 h 6858000"/>
              <a:gd name="connsiteX50" fmla="*/ 42976 w 8845162"/>
              <a:gd name="connsiteY50" fmla="*/ 159108 h 6858000"/>
              <a:gd name="connsiteX51" fmla="*/ 25662 w 8845162"/>
              <a:gd name="connsiteY51" fmla="*/ 40464 h 6858000"/>
              <a:gd name="connsiteX52" fmla="*/ 19779 w 8845162"/>
              <a:gd name="connsiteY52" fmla="*/ 2 h 6858000"/>
              <a:gd name="connsiteX53" fmla="*/ 26532 w 8845162"/>
              <a:gd name="connsiteY53" fmla="*/ 2 h 6858000"/>
              <a:gd name="connsiteX54" fmla="*/ 26532 w 8845162"/>
              <a:gd name="connsiteY54" fmla="*/ 1 h 6858000"/>
              <a:gd name="connsiteX55" fmla="*/ 0 w 8845162"/>
              <a:gd name="connsiteY5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8845162" h="6858000">
                <a:moveTo>
                  <a:pt x="0" y="0"/>
                </a:moveTo>
                <a:lnTo>
                  <a:pt x="6265248" y="0"/>
                </a:lnTo>
                <a:lnTo>
                  <a:pt x="7537703" y="0"/>
                </a:lnTo>
                <a:lnTo>
                  <a:pt x="8845162" y="0"/>
                </a:lnTo>
                <a:lnTo>
                  <a:pt x="8845162" y="6858000"/>
                </a:lnTo>
                <a:lnTo>
                  <a:pt x="7537703" y="6858000"/>
                </a:lnTo>
                <a:lnTo>
                  <a:pt x="6265248" y="6858000"/>
                </a:lnTo>
                <a:lnTo>
                  <a:pt x="20957" y="6858000"/>
                </a:lnTo>
                <a:lnTo>
                  <a:pt x="46002" y="6702325"/>
                </a:lnTo>
                <a:lnTo>
                  <a:pt x="69870" y="6547334"/>
                </a:lnTo>
                <a:lnTo>
                  <a:pt x="93234" y="6391658"/>
                </a:lnTo>
                <a:lnTo>
                  <a:pt x="113237" y="6235295"/>
                </a:lnTo>
                <a:lnTo>
                  <a:pt x="133409" y="6079619"/>
                </a:lnTo>
                <a:lnTo>
                  <a:pt x="152234" y="5923256"/>
                </a:lnTo>
                <a:lnTo>
                  <a:pt x="168370" y="5768951"/>
                </a:lnTo>
                <a:lnTo>
                  <a:pt x="183667" y="5612589"/>
                </a:lnTo>
                <a:lnTo>
                  <a:pt x="197619" y="5456912"/>
                </a:lnTo>
                <a:lnTo>
                  <a:pt x="209720" y="5303979"/>
                </a:lnTo>
                <a:lnTo>
                  <a:pt x="221823" y="5148988"/>
                </a:lnTo>
                <a:lnTo>
                  <a:pt x="231908" y="4996055"/>
                </a:lnTo>
                <a:lnTo>
                  <a:pt x="239808" y="4843121"/>
                </a:lnTo>
                <a:lnTo>
                  <a:pt x="248045" y="4690874"/>
                </a:lnTo>
                <a:lnTo>
                  <a:pt x="254936" y="4539998"/>
                </a:lnTo>
                <a:lnTo>
                  <a:pt x="259811" y="4390493"/>
                </a:lnTo>
                <a:lnTo>
                  <a:pt x="264014" y="4240989"/>
                </a:lnTo>
                <a:lnTo>
                  <a:pt x="268047" y="4092856"/>
                </a:lnTo>
                <a:lnTo>
                  <a:pt x="269897" y="3946781"/>
                </a:lnTo>
                <a:lnTo>
                  <a:pt x="271913" y="3800705"/>
                </a:lnTo>
                <a:lnTo>
                  <a:pt x="272922" y="3656687"/>
                </a:lnTo>
                <a:lnTo>
                  <a:pt x="271913" y="3514041"/>
                </a:lnTo>
                <a:lnTo>
                  <a:pt x="271913" y="3372766"/>
                </a:lnTo>
                <a:lnTo>
                  <a:pt x="269897" y="3232863"/>
                </a:lnTo>
                <a:lnTo>
                  <a:pt x="266871" y="3095703"/>
                </a:lnTo>
                <a:lnTo>
                  <a:pt x="264014" y="2959915"/>
                </a:lnTo>
                <a:lnTo>
                  <a:pt x="260820" y="2826869"/>
                </a:lnTo>
                <a:lnTo>
                  <a:pt x="255946" y="2694510"/>
                </a:lnTo>
                <a:lnTo>
                  <a:pt x="250734" y="2564209"/>
                </a:lnTo>
                <a:lnTo>
                  <a:pt x="246028" y="2436650"/>
                </a:lnTo>
                <a:lnTo>
                  <a:pt x="232749" y="2187704"/>
                </a:lnTo>
                <a:lnTo>
                  <a:pt x="218630" y="1949046"/>
                </a:lnTo>
                <a:lnTo>
                  <a:pt x="203837" y="1719989"/>
                </a:lnTo>
                <a:lnTo>
                  <a:pt x="187532" y="1503276"/>
                </a:lnTo>
                <a:lnTo>
                  <a:pt x="170555" y="1296164"/>
                </a:lnTo>
                <a:lnTo>
                  <a:pt x="152234" y="1104140"/>
                </a:lnTo>
                <a:lnTo>
                  <a:pt x="134248" y="923775"/>
                </a:lnTo>
                <a:lnTo>
                  <a:pt x="116263" y="757811"/>
                </a:lnTo>
                <a:lnTo>
                  <a:pt x="99286" y="605564"/>
                </a:lnTo>
                <a:lnTo>
                  <a:pt x="83149" y="470461"/>
                </a:lnTo>
                <a:lnTo>
                  <a:pt x="67853" y="348389"/>
                </a:lnTo>
                <a:lnTo>
                  <a:pt x="55078" y="245519"/>
                </a:lnTo>
                <a:lnTo>
                  <a:pt x="42976" y="159108"/>
                </a:lnTo>
                <a:lnTo>
                  <a:pt x="25662" y="40464"/>
                </a:lnTo>
                <a:lnTo>
                  <a:pt x="19779" y="2"/>
                </a:lnTo>
                <a:lnTo>
                  <a:pt x="26532" y="2"/>
                </a:lnTo>
                <a:lnTo>
                  <a:pt x="26532" y="1"/>
                </a:lnTo>
                <a:lnTo>
                  <a:pt x="0" y="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ítulo 3">
            <a:extLst>
              <a:ext uri="{FF2B5EF4-FFF2-40B4-BE49-F238E27FC236}">
                <a16:creationId xmlns:a16="http://schemas.microsoft.com/office/drawing/2014/main" id="{E54A7595-5380-4EDE-9BAA-D4C4AF80EC8D}"/>
              </a:ext>
            </a:extLst>
          </p:cNvPr>
          <p:cNvSpPr>
            <a:spLocks noGrp="1"/>
          </p:cNvSpPr>
          <p:nvPr>
            <p:ph type="title"/>
          </p:nvPr>
        </p:nvSpPr>
        <p:spPr>
          <a:xfrm>
            <a:off x="685801" y="500743"/>
            <a:ext cx="7402285" cy="1360714"/>
          </a:xfrm>
        </p:spPr>
        <p:txBody>
          <a:bodyPr vert="horz" lIns="91440" tIns="45720" rIns="91440" bIns="45720" rtlCol="0" anchor="ctr">
            <a:normAutofit/>
          </a:bodyPr>
          <a:lstStyle/>
          <a:p>
            <a:r>
              <a:rPr lang="en-US" sz="2800" cap="all" dirty="0">
                <a:solidFill>
                  <a:srgbClr val="FF33CC"/>
                </a:solidFill>
                <a:latin typeface="Poppins Medium" panose="00000600000000000000" pitchFamily="50" charset="0"/>
                <a:cs typeface="Poppins Medium" panose="00000600000000000000" pitchFamily="50" charset="0"/>
              </a:rPr>
              <a:t>BACKEND KEYWORDS</a:t>
            </a:r>
          </a:p>
        </p:txBody>
      </p:sp>
      <p:sp>
        <p:nvSpPr>
          <p:cNvPr id="5" name="Marcador de texto 4">
            <a:extLst>
              <a:ext uri="{FF2B5EF4-FFF2-40B4-BE49-F238E27FC236}">
                <a16:creationId xmlns:a16="http://schemas.microsoft.com/office/drawing/2014/main" id="{949B2544-1631-4478-82CB-6002AB5A1452}"/>
              </a:ext>
            </a:extLst>
          </p:cNvPr>
          <p:cNvSpPr>
            <a:spLocks noGrp="1"/>
          </p:cNvSpPr>
          <p:nvPr>
            <p:ph type="body" idx="1"/>
          </p:nvPr>
        </p:nvSpPr>
        <p:spPr>
          <a:xfrm>
            <a:off x="685801" y="1861456"/>
            <a:ext cx="7402285" cy="4726379"/>
          </a:xfrm>
        </p:spPr>
        <p:txBody>
          <a:bodyPr vert="horz" lIns="91440" tIns="45720" rIns="91440" bIns="45720" rtlCol="0" anchor="ctr">
            <a:normAutofit/>
          </a:bodyPr>
          <a:lstStyle/>
          <a:p>
            <a:pPr>
              <a:buFont typeface="Arial"/>
              <a:buChar char="•"/>
            </a:pPr>
            <a:r>
              <a:rPr lang="en-US" dirty="0">
                <a:latin typeface="Poppins Medium" panose="00000600000000000000" pitchFamily="50" charset="0"/>
                <a:cs typeface="Poppins Medium" panose="00000600000000000000" pitchFamily="50" charset="0"/>
              </a:rPr>
              <a:t> No </a:t>
            </a:r>
            <a:r>
              <a:rPr lang="en-US" dirty="0" err="1">
                <a:latin typeface="Poppins Medium" panose="00000600000000000000" pitchFamily="50" charset="0"/>
                <a:cs typeface="Poppins Medium" panose="00000600000000000000" pitchFamily="50" charset="0"/>
              </a:rPr>
              <a:t>utilices</a:t>
            </a:r>
            <a:r>
              <a:rPr lang="en-US" dirty="0">
                <a:latin typeface="Poppins Medium" panose="00000600000000000000" pitchFamily="50" charset="0"/>
                <a:cs typeface="Poppins Medium" panose="00000600000000000000" pitchFamily="50" charset="0"/>
              </a:rPr>
              <a:t>…</a:t>
            </a:r>
          </a:p>
          <a:p>
            <a:pPr lvl="1">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Signos</a:t>
            </a:r>
            <a:r>
              <a:rPr lang="en-US" dirty="0">
                <a:latin typeface="Poppins Medium" panose="00000600000000000000" pitchFamily="50" charset="0"/>
                <a:cs typeface="Poppins Medium" panose="00000600000000000000" pitchFamily="50" charset="0"/>
              </a:rPr>
              <a:t> de </a:t>
            </a:r>
            <a:r>
              <a:rPr lang="en-US" dirty="0" err="1">
                <a:latin typeface="Poppins Medium" panose="00000600000000000000" pitchFamily="50" charset="0"/>
                <a:cs typeface="Poppins Medium" panose="00000600000000000000" pitchFamily="50" charset="0"/>
              </a:rPr>
              <a:t>exclamación</a:t>
            </a:r>
            <a:endParaRPr lang="en-US" dirty="0">
              <a:latin typeface="Poppins Medium" panose="00000600000000000000" pitchFamily="50" charset="0"/>
              <a:cs typeface="Poppins Medium" panose="00000600000000000000" pitchFamily="50" charset="0"/>
            </a:endParaRPr>
          </a:p>
          <a:p>
            <a:pPr lvl="1">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Singulares</a:t>
            </a:r>
            <a:r>
              <a:rPr lang="en-US" dirty="0">
                <a:latin typeface="Poppins Medium" panose="00000600000000000000" pitchFamily="50" charset="0"/>
                <a:cs typeface="Poppins Medium" panose="00000600000000000000" pitchFamily="50" charset="0"/>
              </a:rPr>
              <a:t> y </a:t>
            </a:r>
            <a:r>
              <a:rPr lang="en-US" dirty="0" err="1">
                <a:latin typeface="Poppins Medium" panose="00000600000000000000" pitchFamily="50" charset="0"/>
                <a:cs typeface="Poppins Medium" panose="00000600000000000000" pitchFamily="50" charset="0"/>
              </a:rPr>
              <a:t>plurales</a:t>
            </a:r>
            <a:endParaRPr lang="en-US" dirty="0">
              <a:latin typeface="Poppins Medium" panose="00000600000000000000" pitchFamily="50" charset="0"/>
              <a:cs typeface="Poppins Medium" panose="00000600000000000000" pitchFamily="50" charset="0"/>
            </a:endParaRPr>
          </a:p>
          <a:p>
            <a:pPr lvl="1">
              <a:buFont typeface="Arial"/>
              <a:buChar char="•"/>
            </a:pPr>
            <a:r>
              <a:rPr lang="en-US" dirty="0">
                <a:latin typeface="Poppins Medium" panose="00000600000000000000" pitchFamily="50" charset="0"/>
                <a:cs typeface="Poppins Medium" panose="00000600000000000000" pitchFamily="50" charset="0"/>
              </a:rPr>
              <a:t> No utilizes “stop words” -&gt; “y”, “o”, “</a:t>
            </a:r>
            <a:r>
              <a:rPr lang="en-US" dirty="0" err="1">
                <a:latin typeface="Poppins Medium" panose="00000600000000000000" pitchFamily="50" charset="0"/>
                <a:cs typeface="Poppins Medium" panose="00000600000000000000" pitchFamily="50" charset="0"/>
              </a:rPr>
              <a:t>el</a:t>
            </a:r>
            <a:r>
              <a:rPr lang="en-US" dirty="0">
                <a:latin typeface="Poppins Medium" panose="00000600000000000000" pitchFamily="50" charset="0"/>
                <a:cs typeface="Poppins Medium" panose="00000600000000000000" pitchFamily="50" charset="0"/>
              </a:rPr>
              <a:t>” …</a:t>
            </a:r>
          </a:p>
          <a:p>
            <a:pPr>
              <a:buFont typeface="Arial"/>
              <a:buChar char="•"/>
            </a:pPr>
            <a:r>
              <a:rPr lang="en-US" dirty="0">
                <a:latin typeface="Poppins Medium" panose="00000600000000000000" pitchFamily="50" charset="0"/>
                <a:cs typeface="Poppins Medium" panose="00000600000000000000" pitchFamily="50" charset="0"/>
              </a:rPr>
              <a:t> No </a:t>
            </a:r>
            <a:r>
              <a:rPr lang="en-US" dirty="0" err="1">
                <a:latin typeface="Poppins Medium" panose="00000600000000000000" pitchFamily="50" charset="0"/>
                <a:cs typeface="Poppins Medium" panose="00000600000000000000" pitchFamily="50" charset="0"/>
              </a:rPr>
              <a:t>realices</a:t>
            </a:r>
            <a:r>
              <a:rPr lang="en-US" dirty="0">
                <a:latin typeface="Poppins Medium" panose="00000600000000000000" pitchFamily="50" charset="0"/>
                <a:cs typeface="Poppins Medium" panose="00000600000000000000" pitchFamily="50" charset="0"/>
              </a:rPr>
              <a:t> keyword stuffing (es </a:t>
            </a:r>
            <a:r>
              <a:rPr lang="en-US" dirty="0" err="1">
                <a:latin typeface="Poppins Medium" panose="00000600000000000000" pitchFamily="50" charset="0"/>
                <a:cs typeface="Poppins Medium" panose="00000600000000000000" pitchFamily="50" charset="0"/>
              </a:rPr>
              <a:t>decir</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repetir</a:t>
            </a:r>
            <a:r>
              <a:rPr lang="en-US" dirty="0">
                <a:latin typeface="Poppins Medium" panose="00000600000000000000" pitchFamily="50" charset="0"/>
                <a:cs typeface="Poppins Medium" panose="00000600000000000000" pitchFamily="50" charset="0"/>
              </a:rPr>
              <a:t> keywords que </a:t>
            </a:r>
            <a:r>
              <a:rPr lang="en-US" dirty="0" err="1">
                <a:latin typeface="Poppins Medium" panose="00000600000000000000" pitchFamily="50" charset="0"/>
                <a:cs typeface="Poppins Medium" panose="00000600000000000000" pitchFamily="50" charset="0"/>
              </a:rPr>
              <a:t>ya</a:t>
            </a:r>
            <a:r>
              <a:rPr lang="en-US" dirty="0">
                <a:latin typeface="Poppins Medium" panose="00000600000000000000" pitchFamily="50" charset="0"/>
                <a:cs typeface="Poppins Medium" panose="00000600000000000000" pitchFamily="50" charset="0"/>
              </a:rPr>
              <a:t> has </a:t>
            </a:r>
            <a:r>
              <a:rPr lang="en-US" dirty="0" err="1">
                <a:latin typeface="Poppins Medium" panose="00000600000000000000" pitchFamily="50" charset="0"/>
                <a:cs typeface="Poppins Medium" panose="00000600000000000000" pitchFamily="50" charset="0"/>
              </a:rPr>
              <a:t>utilizado</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anteriormente</a:t>
            </a:r>
            <a:r>
              <a:rPr lang="en-US" dirty="0">
                <a:latin typeface="Poppins Medium" panose="00000600000000000000" pitchFamily="50" charset="0"/>
                <a:cs typeface="Poppins Medium" panose="00000600000000000000" pitchFamily="50" charset="0"/>
              </a:rPr>
              <a:t> de </a:t>
            </a:r>
            <a:r>
              <a:rPr lang="en-US" dirty="0" err="1">
                <a:latin typeface="Poppins Medium" panose="00000600000000000000" pitchFamily="50" charset="0"/>
                <a:cs typeface="Poppins Medium" panose="00000600000000000000" pitchFamily="50" charset="0"/>
              </a:rPr>
              <a:t>manera</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reiterada</a:t>
            </a:r>
            <a:r>
              <a:rPr lang="en-US" dirty="0">
                <a:latin typeface="Poppins Medium" panose="00000600000000000000" pitchFamily="50" charset="0"/>
                <a:cs typeface="Poppins Medium" panose="00000600000000000000" pitchFamily="50" charset="0"/>
              </a:rPr>
              <a:t> y sin </a:t>
            </a:r>
            <a:r>
              <a:rPr lang="en-US" dirty="0" err="1">
                <a:latin typeface="Poppins Medium" panose="00000600000000000000" pitchFamily="50" charset="0"/>
                <a:cs typeface="Poppins Medium" panose="00000600000000000000" pitchFamily="50" charset="0"/>
              </a:rPr>
              <a:t>ningún</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sentido</a:t>
            </a:r>
            <a:r>
              <a:rPr lang="en-US" dirty="0">
                <a:latin typeface="Poppins Medium" panose="00000600000000000000" pitchFamily="50" charset="0"/>
                <a:cs typeface="Poppins Medium" panose="00000600000000000000" pitchFamily="50" charset="0"/>
              </a:rPr>
              <a:t>)</a:t>
            </a:r>
          </a:p>
        </p:txBody>
      </p:sp>
    </p:spTree>
    <p:extLst>
      <p:ext uri="{BB962C8B-B14F-4D97-AF65-F5344CB8AC3E}">
        <p14:creationId xmlns:p14="http://schemas.microsoft.com/office/powerpoint/2010/main" val="2179987078"/>
      </p:ext>
    </p:extLst>
  </p:cSld>
  <p:clrMapOvr>
    <a:overrideClrMapping bg1="lt1" tx1="dk1" bg2="lt2" tx2="dk2" accent1="accent1" accent2="accent2" accent3="accent3" accent4="accent4" accent5="accent5" accent6="accent6" hlink="hlink" folHlink="folHlink"/>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C3A20C-E550-4F15-A43A-2B41D60FBE75}"/>
              </a:ext>
            </a:extLst>
          </p:cNvPr>
          <p:cNvSpPr>
            <a:spLocks noGrp="1"/>
          </p:cNvSpPr>
          <p:nvPr>
            <p:ph type="title"/>
          </p:nvPr>
        </p:nvSpPr>
        <p:spPr>
          <a:xfrm>
            <a:off x="1030287" y="2700866"/>
            <a:ext cx="10131425" cy="1456267"/>
          </a:xfrm>
        </p:spPr>
        <p:txBody>
          <a:bodyPr>
            <a:noAutofit/>
          </a:bodyPr>
          <a:lstStyle/>
          <a:p>
            <a:pPr algn="ctr"/>
            <a:r>
              <a:rPr lang="es-ES" sz="7200" dirty="0" err="1">
                <a:latin typeface="Poppins Medium" panose="00000600000000000000" pitchFamily="50" charset="0"/>
                <a:cs typeface="Poppins Medium" panose="00000600000000000000" pitchFamily="50" charset="0"/>
              </a:rPr>
              <a:t>INFORMACIÓn</a:t>
            </a:r>
            <a:r>
              <a:rPr lang="es-ES" sz="7200" dirty="0">
                <a:latin typeface="Poppins Medium" panose="00000600000000000000" pitchFamily="50" charset="0"/>
                <a:cs typeface="Poppins Medium" panose="00000600000000000000" pitchFamily="50" charset="0"/>
              </a:rPr>
              <a:t> AÑADIDA</a:t>
            </a:r>
          </a:p>
        </p:txBody>
      </p:sp>
    </p:spTree>
    <p:extLst>
      <p:ext uri="{BB962C8B-B14F-4D97-AF65-F5344CB8AC3E}">
        <p14:creationId xmlns:p14="http://schemas.microsoft.com/office/powerpoint/2010/main" val="428445755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Freeform: Shape 11">
            <a:extLst>
              <a:ext uri="{FF2B5EF4-FFF2-40B4-BE49-F238E27FC236}">
                <a16:creationId xmlns:a16="http://schemas.microsoft.com/office/drawing/2014/main" id="{54309F57-B331-41A7-9154-15EC2AF45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845162" cy="6858000"/>
          </a:xfrm>
          <a:custGeom>
            <a:avLst/>
            <a:gdLst>
              <a:gd name="connsiteX0" fmla="*/ 0 w 8845162"/>
              <a:gd name="connsiteY0" fmla="*/ 0 h 6858000"/>
              <a:gd name="connsiteX1" fmla="*/ 6265248 w 8845162"/>
              <a:gd name="connsiteY1" fmla="*/ 0 h 6858000"/>
              <a:gd name="connsiteX2" fmla="*/ 7537703 w 8845162"/>
              <a:gd name="connsiteY2" fmla="*/ 0 h 6858000"/>
              <a:gd name="connsiteX3" fmla="*/ 8845162 w 8845162"/>
              <a:gd name="connsiteY3" fmla="*/ 0 h 6858000"/>
              <a:gd name="connsiteX4" fmla="*/ 8845162 w 8845162"/>
              <a:gd name="connsiteY4" fmla="*/ 6858000 h 6858000"/>
              <a:gd name="connsiteX5" fmla="*/ 7537703 w 8845162"/>
              <a:gd name="connsiteY5" fmla="*/ 6858000 h 6858000"/>
              <a:gd name="connsiteX6" fmla="*/ 6265248 w 8845162"/>
              <a:gd name="connsiteY6" fmla="*/ 6858000 h 6858000"/>
              <a:gd name="connsiteX7" fmla="*/ 20957 w 8845162"/>
              <a:gd name="connsiteY7" fmla="*/ 6858000 h 6858000"/>
              <a:gd name="connsiteX8" fmla="*/ 46002 w 8845162"/>
              <a:gd name="connsiteY8" fmla="*/ 6702325 h 6858000"/>
              <a:gd name="connsiteX9" fmla="*/ 69870 w 8845162"/>
              <a:gd name="connsiteY9" fmla="*/ 6547334 h 6858000"/>
              <a:gd name="connsiteX10" fmla="*/ 93234 w 8845162"/>
              <a:gd name="connsiteY10" fmla="*/ 6391658 h 6858000"/>
              <a:gd name="connsiteX11" fmla="*/ 113237 w 8845162"/>
              <a:gd name="connsiteY11" fmla="*/ 6235295 h 6858000"/>
              <a:gd name="connsiteX12" fmla="*/ 133409 w 8845162"/>
              <a:gd name="connsiteY12" fmla="*/ 6079619 h 6858000"/>
              <a:gd name="connsiteX13" fmla="*/ 152234 w 8845162"/>
              <a:gd name="connsiteY13" fmla="*/ 5923256 h 6858000"/>
              <a:gd name="connsiteX14" fmla="*/ 168370 w 8845162"/>
              <a:gd name="connsiteY14" fmla="*/ 5768951 h 6858000"/>
              <a:gd name="connsiteX15" fmla="*/ 183667 w 8845162"/>
              <a:gd name="connsiteY15" fmla="*/ 5612589 h 6858000"/>
              <a:gd name="connsiteX16" fmla="*/ 197619 w 8845162"/>
              <a:gd name="connsiteY16" fmla="*/ 5456912 h 6858000"/>
              <a:gd name="connsiteX17" fmla="*/ 209720 w 8845162"/>
              <a:gd name="connsiteY17" fmla="*/ 5303979 h 6858000"/>
              <a:gd name="connsiteX18" fmla="*/ 221823 w 8845162"/>
              <a:gd name="connsiteY18" fmla="*/ 5148988 h 6858000"/>
              <a:gd name="connsiteX19" fmla="*/ 231908 w 8845162"/>
              <a:gd name="connsiteY19" fmla="*/ 4996055 h 6858000"/>
              <a:gd name="connsiteX20" fmla="*/ 239808 w 8845162"/>
              <a:gd name="connsiteY20" fmla="*/ 4843121 h 6858000"/>
              <a:gd name="connsiteX21" fmla="*/ 248045 w 8845162"/>
              <a:gd name="connsiteY21" fmla="*/ 4690874 h 6858000"/>
              <a:gd name="connsiteX22" fmla="*/ 254936 w 8845162"/>
              <a:gd name="connsiteY22" fmla="*/ 4539998 h 6858000"/>
              <a:gd name="connsiteX23" fmla="*/ 259811 w 8845162"/>
              <a:gd name="connsiteY23" fmla="*/ 4390493 h 6858000"/>
              <a:gd name="connsiteX24" fmla="*/ 264014 w 8845162"/>
              <a:gd name="connsiteY24" fmla="*/ 4240989 h 6858000"/>
              <a:gd name="connsiteX25" fmla="*/ 268047 w 8845162"/>
              <a:gd name="connsiteY25" fmla="*/ 4092856 h 6858000"/>
              <a:gd name="connsiteX26" fmla="*/ 269897 w 8845162"/>
              <a:gd name="connsiteY26" fmla="*/ 3946781 h 6858000"/>
              <a:gd name="connsiteX27" fmla="*/ 271913 w 8845162"/>
              <a:gd name="connsiteY27" fmla="*/ 3800705 h 6858000"/>
              <a:gd name="connsiteX28" fmla="*/ 272922 w 8845162"/>
              <a:gd name="connsiteY28" fmla="*/ 3656687 h 6858000"/>
              <a:gd name="connsiteX29" fmla="*/ 271913 w 8845162"/>
              <a:gd name="connsiteY29" fmla="*/ 3514041 h 6858000"/>
              <a:gd name="connsiteX30" fmla="*/ 271913 w 8845162"/>
              <a:gd name="connsiteY30" fmla="*/ 3372766 h 6858000"/>
              <a:gd name="connsiteX31" fmla="*/ 269897 w 8845162"/>
              <a:gd name="connsiteY31" fmla="*/ 3232863 h 6858000"/>
              <a:gd name="connsiteX32" fmla="*/ 266871 w 8845162"/>
              <a:gd name="connsiteY32" fmla="*/ 3095703 h 6858000"/>
              <a:gd name="connsiteX33" fmla="*/ 264014 w 8845162"/>
              <a:gd name="connsiteY33" fmla="*/ 2959915 h 6858000"/>
              <a:gd name="connsiteX34" fmla="*/ 260820 w 8845162"/>
              <a:gd name="connsiteY34" fmla="*/ 2826869 h 6858000"/>
              <a:gd name="connsiteX35" fmla="*/ 255946 w 8845162"/>
              <a:gd name="connsiteY35" fmla="*/ 2694510 h 6858000"/>
              <a:gd name="connsiteX36" fmla="*/ 250734 w 8845162"/>
              <a:gd name="connsiteY36" fmla="*/ 2564209 h 6858000"/>
              <a:gd name="connsiteX37" fmla="*/ 246028 w 8845162"/>
              <a:gd name="connsiteY37" fmla="*/ 2436650 h 6858000"/>
              <a:gd name="connsiteX38" fmla="*/ 232749 w 8845162"/>
              <a:gd name="connsiteY38" fmla="*/ 2187704 h 6858000"/>
              <a:gd name="connsiteX39" fmla="*/ 218630 w 8845162"/>
              <a:gd name="connsiteY39" fmla="*/ 1949046 h 6858000"/>
              <a:gd name="connsiteX40" fmla="*/ 203837 w 8845162"/>
              <a:gd name="connsiteY40" fmla="*/ 1719989 h 6858000"/>
              <a:gd name="connsiteX41" fmla="*/ 187532 w 8845162"/>
              <a:gd name="connsiteY41" fmla="*/ 1503276 h 6858000"/>
              <a:gd name="connsiteX42" fmla="*/ 170555 w 8845162"/>
              <a:gd name="connsiteY42" fmla="*/ 1296164 h 6858000"/>
              <a:gd name="connsiteX43" fmla="*/ 152234 w 8845162"/>
              <a:gd name="connsiteY43" fmla="*/ 1104140 h 6858000"/>
              <a:gd name="connsiteX44" fmla="*/ 134248 w 8845162"/>
              <a:gd name="connsiteY44" fmla="*/ 923775 h 6858000"/>
              <a:gd name="connsiteX45" fmla="*/ 116263 w 8845162"/>
              <a:gd name="connsiteY45" fmla="*/ 757811 h 6858000"/>
              <a:gd name="connsiteX46" fmla="*/ 99286 w 8845162"/>
              <a:gd name="connsiteY46" fmla="*/ 605564 h 6858000"/>
              <a:gd name="connsiteX47" fmla="*/ 83149 w 8845162"/>
              <a:gd name="connsiteY47" fmla="*/ 470461 h 6858000"/>
              <a:gd name="connsiteX48" fmla="*/ 67853 w 8845162"/>
              <a:gd name="connsiteY48" fmla="*/ 348389 h 6858000"/>
              <a:gd name="connsiteX49" fmla="*/ 55078 w 8845162"/>
              <a:gd name="connsiteY49" fmla="*/ 245519 h 6858000"/>
              <a:gd name="connsiteX50" fmla="*/ 42976 w 8845162"/>
              <a:gd name="connsiteY50" fmla="*/ 159108 h 6858000"/>
              <a:gd name="connsiteX51" fmla="*/ 25662 w 8845162"/>
              <a:gd name="connsiteY51" fmla="*/ 40464 h 6858000"/>
              <a:gd name="connsiteX52" fmla="*/ 19779 w 8845162"/>
              <a:gd name="connsiteY52" fmla="*/ 2 h 6858000"/>
              <a:gd name="connsiteX53" fmla="*/ 26532 w 8845162"/>
              <a:gd name="connsiteY53" fmla="*/ 2 h 6858000"/>
              <a:gd name="connsiteX54" fmla="*/ 26532 w 8845162"/>
              <a:gd name="connsiteY54" fmla="*/ 1 h 6858000"/>
              <a:gd name="connsiteX55" fmla="*/ 0 w 8845162"/>
              <a:gd name="connsiteY5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8845162" h="6858000">
                <a:moveTo>
                  <a:pt x="0" y="0"/>
                </a:moveTo>
                <a:lnTo>
                  <a:pt x="6265248" y="0"/>
                </a:lnTo>
                <a:lnTo>
                  <a:pt x="7537703" y="0"/>
                </a:lnTo>
                <a:lnTo>
                  <a:pt x="8845162" y="0"/>
                </a:lnTo>
                <a:lnTo>
                  <a:pt x="8845162" y="6858000"/>
                </a:lnTo>
                <a:lnTo>
                  <a:pt x="7537703" y="6858000"/>
                </a:lnTo>
                <a:lnTo>
                  <a:pt x="6265248" y="6858000"/>
                </a:lnTo>
                <a:lnTo>
                  <a:pt x="20957" y="6858000"/>
                </a:lnTo>
                <a:lnTo>
                  <a:pt x="46002" y="6702325"/>
                </a:lnTo>
                <a:lnTo>
                  <a:pt x="69870" y="6547334"/>
                </a:lnTo>
                <a:lnTo>
                  <a:pt x="93234" y="6391658"/>
                </a:lnTo>
                <a:lnTo>
                  <a:pt x="113237" y="6235295"/>
                </a:lnTo>
                <a:lnTo>
                  <a:pt x="133409" y="6079619"/>
                </a:lnTo>
                <a:lnTo>
                  <a:pt x="152234" y="5923256"/>
                </a:lnTo>
                <a:lnTo>
                  <a:pt x="168370" y="5768951"/>
                </a:lnTo>
                <a:lnTo>
                  <a:pt x="183667" y="5612589"/>
                </a:lnTo>
                <a:lnTo>
                  <a:pt x="197619" y="5456912"/>
                </a:lnTo>
                <a:lnTo>
                  <a:pt x="209720" y="5303979"/>
                </a:lnTo>
                <a:lnTo>
                  <a:pt x="221823" y="5148988"/>
                </a:lnTo>
                <a:lnTo>
                  <a:pt x="231908" y="4996055"/>
                </a:lnTo>
                <a:lnTo>
                  <a:pt x="239808" y="4843121"/>
                </a:lnTo>
                <a:lnTo>
                  <a:pt x="248045" y="4690874"/>
                </a:lnTo>
                <a:lnTo>
                  <a:pt x="254936" y="4539998"/>
                </a:lnTo>
                <a:lnTo>
                  <a:pt x="259811" y="4390493"/>
                </a:lnTo>
                <a:lnTo>
                  <a:pt x="264014" y="4240989"/>
                </a:lnTo>
                <a:lnTo>
                  <a:pt x="268047" y="4092856"/>
                </a:lnTo>
                <a:lnTo>
                  <a:pt x="269897" y="3946781"/>
                </a:lnTo>
                <a:lnTo>
                  <a:pt x="271913" y="3800705"/>
                </a:lnTo>
                <a:lnTo>
                  <a:pt x="272922" y="3656687"/>
                </a:lnTo>
                <a:lnTo>
                  <a:pt x="271913" y="3514041"/>
                </a:lnTo>
                <a:lnTo>
                  <a:pt x="271913" y="3372766"/>
                </a:lnTo>
                <a:lnTo>
                  <a:pt x="269897" y="3232863"/>
                </a:lnTo>
                <a:lnTo>
                  <a:pt x="266871" y="3095703"/>
                </a:lnTo>
                <a:lnTo>
                  <a:pt x="264014" y="2959915"/>
                </a:lnTo>
                <a:lnTo>
                  <a:pt x="260820" y="2826869"/>
                </a:lnTo>
                <a:lnTo>
                  <a:pt x="255946" y="2694510"/>
                </a:lnTo>
                <a:lnTo>
                  <a:pt x="250734" y="2564209"/>
                </a:lnTo>
                <a:lnTo>
                  <a:pt x="246028" y="2436650"/>
                </a:lnTo>
                <a:lnTo>
                  <a:pt x="232749" y="2187704"/>
                </a:lnTo>
                <a:lnTo>
                  <a:pt x="218630" y="1949046"/>
                </a:lnTo>
                <a:lnTo>
                  <a:pt x="203837" y="1719989"/>
                </a:lnTo>
                <a:lnTo>
                  <a:pt x="187532" y="1503276"/>
                </a:lnTo>
                <a:lnTo>
                  <a:pt x="170555" y="1296164"/>
                </a:lnTo>
                <a:lnTo>
                  <a:pt x="152234" y="1104140"/>
                </a:lnTo>
                <a:lnTo>
                  <a:pt x="134248" y="923775"/>
                </a:lnTo>
                <a:lnTo>
                  <a:pt x="116263" y="757811"/>
                </a:lnTo>
                <a:lnTo>
                  <a:pt x="99286" y="605564"/>
                </a:lnTo>
                <a:lnTo>
                  <a:pt x="83149" y="470461"/>
                </a:lnTo>
                <a:lnTo>
                  <a:pt x="67853" y="348389"/>
                </a:lnTo>
                <a:lnTo>
                  <a:pt x="55078" y="245519"/>
                </a:lnTo>
                <a:lnTo>
                  <a:pt x="42976" y="159108"/>
                </a:lnTo>
                <a:lnTo>
                  <a:pt x="25662" y="40464"/>
                </a:lnTo>
                <a:lnTo>
                  <a:pt x="19779" y="2"/>
                </a:lnTo>
                <a:lnTo>
                  <a:pt x="26532" y="2"/>
                </a:lnTo>
                <a:lnTo>
                  <a:pt x="26532" y="1"/>
                </a:lnTo>
                <a:lnTo>
                  <a:pt x="0" y="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ítulo 3">
            <a:extLst>
              <a:ext uri="{FF2B5EF4-FFF2-40B4-BE49-F238E27FC236}">
                <a16:creationId xmlns:a16="http://schemas.microsoft.com/office/drawing/2014/main" id="{E54A7595-5380-4EDE-9BAA-D4C4AF80EC8D}"/>
              </a:ext>
            </a:extLst>
          </p:cNvPr>
          <p:cNvSpPr>
            <a:spLocks noGrp="1"/>
          </p:cNvSpPr>
          <p:nvPr>
            <p:ph type="title"/>
          </p:nvPr>
        </p:nvSpPr>
        <p:spPr>
          <a:xfrm>
            <a:off x="685801" y="500743"/>
            <a:ext cx="7402285" cy="1360714"/>
          </a:xfrm>
        </p:spPr>
        <p:txBody>
          <a:bodyPr vert="horz" lIns="91440" tIns="45720" rIns="91440" bIns="45720" rtlCol="0" anchor="ctr">
            <a:normAutofit/>
          </a:bodyPr>
          <a:lstStyle/>
          <a:p>
            <a:r>
              <a:rPr lang="en-US" sz="2800" cap="all">
                <a:solidFill>
                  <a:srgbClr val="FF33CC"/>
                </a:solidFill>
                <a:latin typeface="Poppins Medium" panose="00000600000000000000" pitchFamily="50" charset="0"/>
                <a:cs typeface="Poppins Medium" panose="00000600000000000000" pitchFamily="50" charset="0"/>
              </a:rPr>
              <a:t>INFORMACIÓN AÑADIDA</a:t>
            </a:r>
            <a:endParaRPr lang="en-US" sz="2800" cap="all" dirty="0">
              <a:solidFill>
                <a:srgbClr val="FF33CC"/>
              </a:solidFill>
              <a:latin typeface="Poppins Medium" panose="00000600000000000000" pitchFamily="50" charset="0"/>
              <a:cs typeface="Poppins Medium" panose="00000600000000000000" pitchFamily="50" charset="0"/>
            </a:endParaRPr>
          </a:p>
        </p:txBody>
      </p:sp>
      <p:sp>
        <p:nvSpPr>
          <p:cNvPr id="5" name="Marcador de texto 4">
            <a:extLst>
              <a:ext uri="{FF2B5EF4-FFF2-40B4-BE49-F238E27FC236}">
                <a16:creationId xmlns:a16="http://schemas.microsoft.com/office/drawing/2014/main" id="{949B2544-1631-4478-82CB-6002AB5A1452}"/>
              </a:ext>
            </a:extLst>
          </p:cNvPr>
          <p:cNvSpPr>
            <a:spLocks noGrp="1"/>
          </p:cNvSpPr>
          <p:nvPr>
            <p:ph type="body" idx="1"/>
          </p:nvPr>
        </p:nvSpPr>
        <p:spPr>
          <a:xfrm>
            <a:off x="685801" y="1861456"/>
            <a:ext cx="7402285" cy="4726379"/>
          </a:xfrm>
        </p:spPr>
        <p:txBody>
          <a:bodyPr vert="horz" lIns="91440" tIns="45720" rIns="91440" bIns="45720" rtlCol="0" anchor="ctr">
            <a:normAutofit/>
          </a:bodyPr>
          <a:lstStyle/>
          <a:p>
            <a:r>
              <a:rPr lang="en-US" dirty="0">
                <a:solidFill>
                  <a:srgbClr val="FF33CC"/>
                </a:solidFill>
                <a:latin typeface="Poppins Medium" panose="00000600000000000000" pitchFamily="50" charset="0"/>
                <a:cs typeface="Poppins Medium" panose="00000600000000000000" pitchFamily="50" charset="0"/>
              </a:rPr>
              <a:t>¿</a:t>
            </a:r>
            <a:r>
              <a:rPr lang="en-US" dirty="0" err="1">
                <a:solidFill>
                  <a:srgbClr val="FF33CC"/>
                </a:solidFill>
                <a:latin typeface="Poppins Medium" panose="00000600000000000000" pitchFamily="50" charset="0"/>
                <a:cs typeface="Poppins Medium" panose="00000600000000000000" pitchFamily="50" charset="0"/>
              </a:rPr>
              <a:t>Qué</a:t>
            </a:r>
            <a:r>
              <a:rPr lang="en-US" dirty="0">
                <a:solidFill>
                  <a:srgbClr val="FF33CC"/>
                </a:solidFill>
                <a:latin typeface="Poppins Medium" panose="00000600000000000000" pitchFamily="50" charset="0"/>
                <a:cs typeface="Poppins Medium" panose="00000600000000000000" pitchFamily="50" charset="0"/>
              </a:rPr>
              <a:t> es la </a:t>
            </a:r>
            <a:r>
              <a:rPr lang="en-US" dirty="0" err="1">
                <a:solidFill>
                  <a:srgbClr val="FF33CC"/>
                </a:solidFill>
                <a:latin typeface="Poppins Medium" panose="00000600000000000000" pitchFamily="50" charset="0"/>
                <a:cs typeface="Poppins Medium" panose="00000600000000000000" pitchFamily="50" charset="0"/>
              </a:rPr>
              <a:t>información</a:t>
            </a:r>
            <a:r>
              <a:rPr lang="en-US" dirty="0">
                <a:solidFill>
                  <a:srgbClr val="FF33CC"/>
                </a:solidFill>
                <a:latin typeface="Poppins Medium" panose="00000600000000000000" pitchFamily="50" charset="0"/>
                <a:cs typeface="Poppins Medium" panose="00000600000000000000" pitchFamily="50" charset="0"/>
              </a:rPr>
              <a:t> </a:t>
            </a:r>
            <a:r>
              <a:rPr lang="en-US" dirty="0" err="1">
                <a:solidFill>
                  <a:srgbClr val="FF33CC"/>
                </a:solidFill>
                <a:latin typeface="Poppins Medium" panose="00000600000000000000" pitchFamily="50" charset="0"/>
                <a:cs typeface="Poppins Medium" panose="00000600000000000000" pitchFamily="50" charset="0"/>
              </a:rPr>
              <a:t>añadida</a:t>
            </a:r>
            <a:r>
              <a:rPr lang="en-US" dirty="0">
                <a:solidFill>
                  <a:srgbClr val="FF33CC"/>
                </a:solidFill>
                <a:latin typeface="Poppins Medium" panose="00000600000000000000" pitchFamily="50" charset="0"/>
                <a:cs typeface="Poppins Medium" panose="00000600000000000000" pitchFamily="50" charset="0"/>
              </a:rPr>
              <a:t>?</a:t>
            </a:r>
          </a:p>
          <a:p>
            <a:r>
              <a:rPr lang="en-US" dirty="0">
                <a:latin typeface="Poppins Medium" panose="00000600000000000000" pitchFamily="50" charset="0"/>
                <a:cs typeface="Poppins Medium" panose="00000600000000000000" pitchFamily="50" charset="0"/>
              </a:rPr>
              <a:t>Es </a:t>
            </a:r>
            <a:r>
              <a:rPr lang="en-US" dirty="0" err="1">
                <a:latin typeface="Poppins Medium" panose="00000600000000000000" pitchFamily="50" charset="0"/>
                <a:cs typeface="Poppins Medium" panose="00000600000000000000" pitchFamily="50" charset="0"/>
              </a:rPr>
              <a:t>toda</a:t>
            </a:r>
            <a:r>
              <a:rPr lang="en-US" dirty="0">
                <a:latin typeface="Poppins Medium" panose="00000600000000000000" pitchFamily="50" charset="0"/>
                <a:cs typeface="Poppins Medium" panose="00000600000000000000" pitchFamily="50" charset="0"/>
              </a:rPr>
              <a:t> la </a:t>
            </a:r>
            <a:r>
              <a:rPr lang="en-US" dirty="0" err="1">
                <a:latin typeface="Poppins Medium" panose="00000600000000000000" pitchFamily="50" charset="0"/>
                <a:cs typeface="Poppins Medium" panose="00000600000000000000" pitchFamily="50" charset="0"/>
              </a:rPr>
              <a:t>información</a:t>
            </a:r>
            <a:r>
              <a:rPr lang="en-US" dirty="0">
                <a:latin typeface="Poppins Medium" panose="00000600000000000000" pitchFamily="50" charset="0"/>
                <a:cs typeface="Poppins Medium" panose="00000600000000000000" pitchFamily="50" charset="0"/>
              </a:rPr>
              <a:t> extra que se </a:t>
            </a:r>
            <a:r>
              <a:rPr lang="en-US" dirty="0" err="1">
                <a:latin typeface="Poppins Medium" panose="00000600000000000000" pitchFamily="50" charset="0"/>
                <a:cs typeface="Poppins Medium" panose="00000600000000000000" pitchFamily="50" charset="0"/>
              </a:rPr>
              <a:t>nos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va</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pidiendo</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en</a:t>
            </a:r>
            <a:r>
              <a:rPr lang="en-US" dirty="0">
                <a:latin typeface="Poppins Medium" panose="00000600000000000000" pitchFamily="50" charset="0"/>
                <a:cs typeface="Poppins Medium" panose="00000600000000000000" pitchFamily="50" charset="0"/>
              </a:rPr>
              <a:t> la </a:t>
            </a:r>
            <a:r>
              <a:rPr lang="en-US" dirty="0" err="1">
                <a:latin typeface="Poppins Medium" panose="00000600000000000000" pitchFamily="50" charset="0"/>
                <a:cs typeface="Poppins Medium" panose="00000600000000000000" pitchFamily="50" charset="0"/>
              </a:rPr>
              <a:t>plataforma</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cuando</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creamos</a:t>
            </a:r>
            <a:r>
              <a:rPr lang="en-US" dirty="0">
                <a:latin typeface="Poppins Medium" panose="00000600000000000000" pitchFamily="50" charset="0"/>
                <a:cs typeface="Poppins Medium" panose="00000600000000000000" pitchFamily="50" charset="0"/>
              </a:rPr>
              <a:t> un </a:t>
            </a:r>
            <a:r>
              <a:rPr lang="en-US" dirty="0" err="1">
                <a:latin typeface="Poppins Medium" panose="00000600000000000000" pitchFamily="50" charset="0"/>
                <a:cs typeface="Poppins Medium" panose="00000600000000000000" pitchFamily="50" charset="0"/>
              </a:rPr>
              <a:t>producto</a:t>
            </a:r>
            <a:endParaRPr lang="en-US" dirty="0">
              <a:latin typeface="Poppins Medium" panose="00000600000000000000" pitchFamily="50" charset="0"/>
              <a:cs typeface="Poppins Medium" panose="00000600000000000000" pitchFamily="50" charset="0"/>
            </a:endParaRPr>
          </a:p>
          <a:p>
            <a:endParaRPr lang="en-US" dirty="0">
              <a:latin typeface="Poppins Medium" panose="00000600000000000000" pitchFamily="50" charset="0"/>
              <a:cs typeface="Poppins Medium" panose="00000600000000000000" pitchFamily="50" charset="0"/>
            </a:endParaRPr>
          </a:p>
          <a:p>
            <a:r>
              <a:rPr lang="en-US" dirty="0">
                <a:solidFill>
                  <a:srgbClr val="FF33CC"/>
                </a:solidFill>
                <a:latin typeface="Poppins Medium" panose="00000600000000000000" pitchFamily="50" charset="0"/>
                <a:cs typeface="Poppins Medium" panose="00000600000000000000" pitchFamily="50" charset="0"/>
              </a:rPr>
              <a:t>¿Para </a:t>
            </a:r>
            <a:r>
              <a:rPr lang="en-US" dirty="0" err="1">
                <a:solidFill>
                  <a:srgbClr val="FF33CC"/>
                </a:solidFill>
                <a:latin typeface="Poppins Medium" panose="00000600000000000000" pitchFamily="50" charset="0"/>
                <a:cs typeface="Poppins Medium" panose="00000600000000000000" pitchFamily="50" charset="0"/>
              </a:rPr>
              <a:t>qué</a:t>
            </a:r>
            <a:r>
              <a:rPr lang="en-US" dirty="0">
                <a:solidFill>
                  <a:srgbClr val="FF33CC"/>
                </a:solidFill>
                <a:latin typeface="Poppins Medium" panose="00000600000000000000" pitchFamily="50" charset="0"/>
                <a:cs typeface="Poppins Medium" panose="00000600000000000000" pitchFamily="50" charset="0"/>
              </a:rPr>
              <a:t> </a:t>
            </a:r>
            <a:r>
              <a:rPr lang="en-US" dirty="0" err="1">
                <a:solidFill>
                  <a:srgbClr val="FF33CC"/>
                </a:solidFill>
                <a:latin typeface="Poppins Medium" panose="00000600000000000000" pitchFamily="50" charset="0"/>
                <a:cs typeface="Poppins Medium" panose="00000600000000000000" pitchFamily="50" charset="0"/>
              </a:rPr>
              <a:t>sirve</a:t>
            </a:r>
            <a:r>
              <a:rPr lang="en-US" dirty="0">
                <a:solidFill>
                  <a:srgbClr val="FF33CC"/>
                </a:solidFill>
                <a:latin typeface="Poppins Medium" panose="00000600000000000000" pitchFamily="50" charset="0"/>
                <a:cs typeface="Poppins Medium" panose="00000600000000000000" pitchFamily="50" charset="0"/>
              </a:rPr>
              <a:t>?</a:t>
            </a:r>
          </a:p>
          <a:p>
            <a:pPr>
              <a:buFont typeface="Arial"/>
              <a:buChar char="•"/>
            </a:pPr>
            <a:r>
              <a:rPr lang="en-US" dirty="0">
                <a:latin typeface="Poppins Medium" panose="00000600000000000000" pitchFamily="50" charset="0"/>
                <a:cs typeface="Poppins Medium" panose="00000600000000000000" pitchFamily="50" charset="0"/>
              </a:rPr>
              <a:t> Para </a:t>
            </a:r>
            <a:r>
              <a:rPr lang="en-US" dirty="0" err="1">
                <a:latin typeface="Poppins Medium" panose="00000600000000000000" pitchFamily="50" charset="0"/>
                <a:cs typeface="Poppins Medium" panose="00000600000000000000" pitchFamily="50" charset="0"/>
              </a:rPr>
              <a:t>generar</a:t>
            </a:r>
            <a:r>
              <a:rPr lang="en-US" dirty="0">
                <a:latin typeface="Poppins Medium" panose="00000600000000000000" pitchFamily="50" charset="0"/>
                <a:cs typeface="Poppins Medium" panose="00000600000000000000" pitchFamily="50" charset="0"/>
              </a:rPr>
              <a:t> los </a:t>
            </a:r>
            <a:r>
              <a:rPr lang="en-US" dirty="0" err="1">
                <a:latin typeface="Poppins Medium" panose="00000600000000000000" pitchFamily="50" charset="0"/>
                <a:cs typeface="Poppins Medium" panose="00000600000000000000" pitchFamily="50" charset="0"/>
              </a:rPr>
              <a:t>filtros</a:t>
            </a:r>
            <a:r>
              <a:rPr lang="en-US" dirty="0">
                <a:latin typeface="Poppins Medium" panose="00000600000000000000" pitchFamily="50" charset="0"/>
                <a:cs typeface="Poppins Medium" panose="00000600000000000000" pitchFamily="50" charset="0"/>
              </a:rPr>
              <a:t> que hay dentro de Amazon </a:t>
            </a:r>
            <a:r>
              <a:rPr lang="en-US" dirty="0" err="1">
                <a:latin typeface="Poppins Medium" panose="00000600000000000000" pitchFamily="50" charset="0"/>
                <a:cs typeface="Poppins Medium" panose="00000600000000000000" pitchFamily="50" charset="0"/>
              </a:rPr>
              <a:t>cuando</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navegamos</a:t>
            </a:r>
            <a:endParaRPr lang="en-US" dirty="0">
              <a:latin typeface="Poppins Medium" panose="00000600000000000000" pitchFamily="50" charset="0"/>
              <a:cs typeface="Poppins Medium" panose="00000600000000000000" pitchFamily="50" charset="0"/>
            </a:endParaRPr>
          </a:p>
          <a:p>
            <a:pPr>
              <a:buFont typeface="Arial"/>
              <a:buChar char="•"/>
            </a:pPr>
            <a:r>
              <a:rPr lang="en-US" dirty="0">
                <a:latin typeface="Poppins Medium" panose="00000600000000000000" pitchFamily="50" charset="0"/>
                <a:cs typeface="Poppins Medium" panose="00000600000000000000" pitchFamily="50" charset="0"/>
              </a:rPr>
              <a:t> Para </a:t>
            </a:r>
            <a:r>
              <a:rPr lang="en-US" dirty="0" err="1">
                <a:latin typeface="Poppins Medium" panose="00000600000000000000" pitchFamily="50" charset="0"/>
                <a:cs typeface="Poppins Medium" panose="00000600000000000000" pitchFamily="50" charset="0"/>
              </a:rPr>
              <a:t>dar</a:t>
            </a:r>
            <a:r>
              <a:rPr lang="en-US" dirty="0">
                <a:latin typeface="Poppins Medium" panose="00000600000000000000" pitchFamily="50" charset="0"/>
                <a:cs typeface="Poppins Medium" panose="00000600000000000000" pitchFamily="50" charset="0"/>
              </a:rPr>
              <a:t> mayor </a:t>
            </a:r>
            <a:r>
              <a:rPr lang="en-US" dirty="0" err="1">
                <a:latin typeface="Poppins Medium" panose="00000600000000000000" pitchFamily="50" charset="0"/>
                <a:cs typeface="Poppins Medium" panose="00000600000000000000" pitchFamily="50" charset="0"/>
              </a:rPr>
              <a:t>relevancia</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semántica</a:t>
            </a:r>
            <a:endParaRPr lang="en-US" dirty="0">
              <a:latin typeface="Poppins Medium" panose="00000600000000000000" pitchFamily="50" charset="0"/>
              <a:cs typeface="Poppins Medium" panose="00000600000000000000" pitchFamily="50" charset="0"/>
            </a:endParaRPr>
          </a:p>
          <a:p>
            <a:pPr>
              <a:buFont typeface="Arial"/>
              <a:buChar char="•"/>
            </a:pPr>
            <a:r>
              <a:rPr lang="en-US" dirty="0">
                <a:latin typeface="Poppins Medium" panose="00000600000000000000" pitchFamily="50" charset="0"/>
                <a:cs typeface="Poppins Medium" panose="00000600000000000000" pitchFamily="50" charset="0"/>
              </a:rPr>
              <a:t> Para que Amazon (</a:t>
            </a:r>
            <a:r>
              <a:rPr lang="en-US" dirty="0" err="1">
                <a:latin typeface="Poppins Medium" panose="00000600000000000000" pitchFamily="50" charset="0"/>
                <a:cs typeface="Poppins Medium" panose="00000600000000000000" pitchFamily="50" charset="0"/>
              </a:rPr>
              <a:t>si</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nuestro</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producto</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tiene</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tracción</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automáticamente</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haga</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campañas</a:t>
            </a:r>
            <a:r>
              <a:rPr lang="en-US" dirty="0">
                <a:latin typeface="Poppins Medium" panose="00000600000000000000" pitchFamily="50" charset="0"/>
                <a:cs typeface="Poppins Medium" panose="00000600000000000000" pitchFamily="50" charset="0"/>
              </a:rPr>
              <a:t> de shopping</a:t>
            </a:r>
          </a:p>
        </p:txBody>
      </p:sp>
    </p:spTree>
    <p:extLst>
      <p:ext uri="{BB962C8B-B14F-4D97-AF65-F5344CB8AC3E}">
        <p14:creationId xmlns:p14="http://schemas.microsoft.com/office/powerpoint/2010/main" val="250635392"/>
      </p:ext>
    </p:extLst>
  </p:cSld>
  <p:clrMapOvr>
    <a:overrideClrMapping bg1="lt1" tx1="dk1" bg2="lt2" tx2="dk2" accent1="accent1" accent2="accent2" accent3="accent3" accent4="accent4" accent5="accent5" accent6="accent6" hlink="hlink" folHlink="folHlink"/>
  </p:clrMapOvr>
</p:sld>
</file>

<file path=ppt/slides/slide107.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5246385" cy="1360714"/>
          </a:xfrm>
          <a:prstGeom prst="rect">
            <a:avLst/>
          </a:prstGeom>
          <a:effectLst/>
        </p:spPr>
        <p:txBody>
          <a:bodyPr vert="horz" lIns="91440" tIns="45720" rIns="91440" bIns="45720" rtlCol="0" anchor="ctr">
            <a:normAutofit fontScale="92500" lnSpcReduction="10000"/>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a:latin typeface="Poppins Medium" panose="00000600000000000000" pitchFamily="50" charset="0"/>
                <a:cs typeface="Poppins Medium" panose="00000600000000000000" pitchFamily="50" charset="0"/>
              </a:rPr>
              <a:t>LA IMPORTANCIA DE LOS FILTROS</a:t>
            </a:r>
          </a:p>
        </p:txBody>
      </p:sp>
      <p:sp>
        <p:nvSpPr>
          <p:cNvPr id="193" name="Marcador de texto 4">
            <a:extLst>
              <a:ext uri="{FF2B5EF4-FFF2-40B4-BE49-F238E27FC236}">
                <a16:creationId xmlns:a16="http://schemas.microsoft.com/office/drawing/2014/main" id="{616DCDCE-EB27-4784-BDC0-363134EEF4B7}"/>
              </a:ext>
            </a:extLst>
          </p:cNvPr>
          <p:cNvSpPr>
            <a:spLocks noGrp="1"/>
          </p:cNvSpPr>
          <p:nvPr>
            <p:ph type="body" idx="1"/>
          </p:nvPr>
        </p:nvSpPr>
        <p:spPr>
          <a:xfrm>
            <a:off x="386368" y="2487718"/>
            <a:ext cx="5423340" cy="3727571"/>
          </a:xfrm>
        </p:spPr>
        <p:txBody>
          <a:bodyPr vert="horz" lIns="91440" tIns="45720" rIns="91440" bIns="45720" rtlCol="0" anchor="ctr">
            <a:normAutofit/>
          </a:bodyPr>
          <a:lstStyle/>
          <a:p>
            <a:r>
              <a:rPr lang="en-US" dirty="0" err="1">
                <a:solidFill>
                  <a:srgbClr val="FF33CC"/>
                </a:solidFill>
                <a:latin typeface="Poppins Medium" panose="00000600000000000000" pitchFamily="50" charset="0"/>
                <a:cs typeface="Poppins Medium" panose="00000600000000000000" pitchFamily="50" charset="0"/>
              </a:rPr>
              <a:t>Búsqueda</a:t>
            </a:r>
            <a:r>
              <a:rPr lang="en-US" dirty="0">
                <a:solidFill>
                  <a:srgbClr val="FF33CC"/>
                </a:solidFill>
                <a:latin typeface="Poppins Medium" panose="00000600000000000000" pitchFamily="50" charset="0"/>
                <a:cs typeface="Poppins Medium" panose="00000600000000000000" pitchFamily="50" charset="0"/>
              </a:rPr>
              <a:t> </a:t>
            </a:r>
            <a:r>
              <a:rPr lang="en-US" dirty="0" err="1">
                <a:solidFill>
                  <a:srgbClr val="FF33CC"/>
                </a:solidFill>
                <a:latin typeface="Poppins Medium" panose="00000600000000000000" pitchFamily="50" charset="0"/>
                <a:cs typeface="Poppins Medium" panose="00000600000000000000" pitchFamily="50" charset="0"/>
              </a:rPr>
              <a:t>en</a:t>
            </a:r>
            <a:r>
              <a:rPr lang="en-US" dirty="0">
                <a:solidFill>
                  <a:srgbClr val="FF33CC"/>
                </a:solidFill>
                <a:latin typeface="Poppins Medium" panose="00000600000000000000" pitchFamily="50" charset="0"/>
                <a:cs typeface="Poppins Medium" panose="00000600000000000000" pitchFamily="50" charset="0"/>
              </a:rPr>
              <a:t> “</a:t>
            </a:r>
            <a:r>
              <a:rPr lang="en-US" dirty="0" err="1">
                <a:solidFill>
                  <a:srgbClr val="FF33CC"/>
                </a:solidFill>
                <a:latin typeface="Poppins Medium" panose="00000600000000000000" pitchFamily="50" charset="0"/>
                <a:cs typeface="Poppins Medium" panose="00000600000000000000" pitchFamily="50" charset="0"/>
              </a:rPr>
              <a:t>buscador</a:t>
            </a:r>
            <a:r>
              <a:rPr lang="en-US" dirty="0">
                <a:solidFill>
                  <a:srgbClr val="FF33CC"/>
                </a:solidFill>
                <a:latin typeface="Poppins Medium" panose="00000600000000000000" pitchFamily="50" charset="0"/>
                <a:cs typeface="Poppins Medium" panose="00000600000000000000" pitchFamily="50" charset="0"/>
              </a:rPr>
              <a:t>” de la keyword “</a:t>
            </a:r>
            <a:r>
              <a:rPr lang="en-US" dirty="0" err="1">
                <a:solidFill>
                  <a:srgbClr val="FF33CC"/>
                </a:solidFill>
                <a:latin typeface="Poppins Medium" panose="00000600000000000000" pitchFamily="50" charset="0"/>
                <a:cs typeface="Poppins Medium" panose="00000600000000000000" pitchFamily="50" charset="0"/>
              </a:rPr>
              <a:t>Zapatillas</a:t>
            </a:r>
            <a:r>
              <a:rPr lang="en-US" dirty="0">
                <a:solidFill>
                  <a:srgbClr val="FF33CC"/>
                </a:solidFill>
                <a:latin typeface="Poppins Medium" panose="00000600000000000000" pitchFamily="50" charset="0"/>
                <a:cs typeface="Poppins Medium" panose="00000600000000000000" pitchFamily="50" charset="0"/>
              </a:rPr>
              <a:t>”</a:t>
            </a:r>
          </a:p>
          <a:p>
            <a:pPr marL="342900" indent="-342900">
              <a:buFont typeface="Arial" panose="020B0604020202020204" pitchFamily="34" charset="0"/>
              <a:buChar char="•"/>
            </a:pPr>
            <a:r>
              <a:rPr lang="en-US" dirty="0">
                <a:latin typeface="Poppins Medium" panose="00000600000000000000" pitchFamily="50" charset="0"/>
                <a:cs typeface="Poppins Medium" panose="00000600000000000000" pitchFamily="50" charset="0"/>
              </a:rPr>
              <a:t>Más de 100.000 </a:t>
            </a:r>
            <a:r>
              <a:rPr lang="en-US" dirty="0" err="1">
                <a:latin typeface="Poppins Medium" panose="00000600000000000000" pitchFamily="50" charset="0"/>
                <a:cs typeface="Poppins Medium" panose="00000600000000000000" pitchFamily="50" charset="0"/>
              </a:rPr>
              <a:t>resultados</a:t>
            </a:r>
            <a:endParaRPr lang="en-US" dirty="0">
              <a:latin typeface="Poppins Medium" panose="00000600000000000000" pitchFamily="50" charset="0"/>
              <a:cs typeface="Poppins Medium" panose="00000600000000000000" pitchFamily="50" charset="0"/>
            </a:endParaRPr>
          </a:p>
          <a:p>
            <a:pPr marL="342900" indent="-342900">
              <a:buFont typeface="Arial" panose="020B0604020202020204" pitchFamily="34" charset="0"/>
              <a:buChar char="•"/>
            </a:pPr>
            <a:r>
              <a:rPr lang="en-US" dirty="0" err="1">
                <a:latin typeface="Poppins Medium" panose="00000600000000000000" pitchFamily="50" charset="0"/>
                <a:cs typeface="Poppins Medium" panose="00000600000000000000" pitchFamily="50" charset="0"/>
              </a:rPr>
              <a:t>Cualquier</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tipo</a:t>
            </a:r>
            <a:r>
              <a:rPr lang="en-US" dirty="0">
                <a:latin typeface="Poppins Medium" panose="00000600000000000000" pitchFamily="50" charset="0"/>
                <a:cs typeface="Poppins Medium" panose="00000600000000000000" pitchFamily="50" charset="0"/>
              </a:rPr>
              <a:t> de </a:t>
            </a:r>
            <a:r>
              <a:rPr lang="en-US" dirty="0" err="1">
                <a:latin typeface="Poppins Medium" panose="00000600000000000000" pitchFamily="50" charset="0"/>
                <a:cs typeface="Poppins Medium" panose="00000600000000000000" pitchFamily="50" charset="0"/>
              </a:rPr>
              <a:t>zapatilla</a:t>
            </a:r>
            <a:endParaRPr lang="en-US" dirty="0">
              <a:latin typeface="Poppins Medium" panose="00000600000000000000" pitchFamily="50" charset="0"/>
              <a:cs typeface="Poppins Medium" panose="00000600000000000000" pitchFamily="50" charset="0"/>
            </a:endParaRPr>
          </a:p>
          <a:p>
            <a:pPr marL="800100" lvl="1" indent="-342900">
              <a:buFont typeface="Arial" panose="020B0604020202020204" pitchFamily="34" charset="0"/>
              <a:buChar char="•"/>
            </a:pPr>
            <a:r>
              <a:rPr lang="en-US" dirty="0">
                <a:latin typeface="Poppins Medium" panose="00000600000000000000" pitchFamily="50" charset="0"/>
                <a:cs typeface="Poppins Medium" panose="00000600000000000000" pitchFamily="50" charset="0"/>
              </a:rPr>
              <a:t>De casa</a:t>
            </a:r>
          </a:p>
          <a:p>
            <a:pPr marL="800100" lvl="1" indent="-342900">
              <a:buFont typeface="Arial" panose="020B0604020202020204" pitchFamily="34" charset="0"/>
              <a:buChar char="•"/>
            </a:pPr>
            <a:r>
              <a:rPr lang="en-US" dirty="0" err="1">
                <a:latin typeface="Poppins Medium" panose="00000600000000000000" pitchFamily="50" charset="0"/>
                <a:cs typeface="Poppins Medium" panose="00000600000000000000" pitchFamily="50" charset="0"/>
              </a:rPr>
              <a:t>Deportiva</a:t>
            </a:r>
            <a:endParaRPr lang="en-US" dirty="0">
              <a:latin typeface="Poppins Medium" panose="00000600000000000000" pitchFamily="50" charset="0"/>
              <a:cs typeface="Poppins Medium" panose="00000600000000000000" pitchFamily="50" charset="0"/>
            </a:endParaRPr>
          </a:p>
          <a:p>
            <a:pPr marL="800100" lvl="1" indent="-342900">
              <a:buFont typeface="Arial" panose="020B0604020202020204" pitchFamily="34" charset="0"/>
              <a:buChar char="•"/>
            </a:pPr>
            <a:r>
              <a:rPr lang="en-US" dirty="0">
                <a:latin typeface="Poppins Medium" panose="00000600000000000000" pitchFamily="50" charset="0"/>
                <a:cs typeface="Poppins Medium" panose="00000600000000000000" pitchFamily="50" charset="0"/>
              </a:rPr>
              <a:t>De </a:t>
            </a:r>
            <a:r>
              <a:rPr lang="en-US" dirty="0" err="1">
                <a:latin typeface="Poppins Medium" panose="00000600000000000000" pitchFamily="50" charset="0"/>
                <a:cs typeface="Poppins Medium" panose="00000600000000000000" pitchFamily="50" charset="0"/>
              </a:rPr>
              <a:t>mujer</a:t>
            </a:r>
            <a:r>
              <a:rPr lang="en-US" dirty="0">
                <a:latin typeface="Poppins Medium" panose="00000600000000000000" pitchFamily="50" charset="0"/>
                <a:cs typeface="Poppins Medium" panose="00000600000000000000" pitchFamily="50" charset="0"/>
              </a:rPr>
              <a:t> / hombre</a:t>
            </a:r>
          </a:p>
          <a:p>
            <a:pPr marL="800100" lvl="1" indent="-342900">
              <a:buFont typeface="Arial" panose="020B0604020202020204" pitchFamily="34" charset="0"/>
              <a:buChar char="•"/>
            </a:pPr>
            <a:r>
              <a:rPr lang="en-US" dirty="0" err="1">
                <a:latin typeface="Poppins Medium" panose="00000600000000000000" pitchFamily="50" charset="0"/>
                <a:cs typeface="Poppins Medium" panose="00000600000000000000" pitchFamily="50" charset="0"/>
              </a:rPr>
              <a:t>Todas</a:t>
            </a:r>
            <a:r>
              <a:rPr lang="en-US" dirty="0">
                <a:latin typeface="Poppins Medium" panose="00000600000000000000" pitchFamily="50" charset="0"/>
                <a:cs typeface="Poppins Medium" panose="00000600000000000000" pitchFamily="50" charset="0"/>
              </a:rPr>
              <a:t> las </a:t>
            </a:r>
            <a:r>
              <a:rPr lang="en-US" dirty="0" err="1">
                <a:latin typeface="Poppins Medium" panose="00000600000000000000" pitchFamily="50" charset="0"/>
                <a:cs typeface="Poppins Medium" panose="00000600000000000000" pitchFamily="50" charset="0"/>
              </a:rPr>
              <a:t>marcas</a:t>
            </a:r>
            <a:endParaRPr lang="en-US" dirty="0">
              <a:latin typeface="Poppins Medium" panose="00000600000000000000" pitchFamily="50" charset="0"/>
              <a:cs typeface="Poppins Medium" panose="00000600000000000000" pitchFamily="50" charset="0"/>
            </a:endParaRPr>
          </a:p>
        </p:txBody>
      </p:sp>
      <p:pic>
        <p:nvPicPr>
          <p:cNvPr id="4" name="Imagen 3" descr="Interfaz de usuario gráfica, Sitio web&#10;&#10;Descripción generada automáticamente">
            <a:extLst>
              <a:ext uri="{FF2B5EF4-FFF2-40B4-BE49-F238E27FC236}">
                <a16:creationId xmlns:a16="http://schemas.microsoft.com/office/drawing/2014/main" id="{CA1123B5-FEFF-4B69-BF83-4BF85675662D}"/>
              </a:ext>
            </a:extLst>
          </p:cNvPr>
          <p:cNvPicPr>
            <a:picLocks noChangeAspect="1"/>
          </p:cNvPicPr>
          <p:nvPr/>
        </p:nvPicPr>
        <p:blipFill>
          <a:blip r:embed="rId4"/>
          <a:stretch>
            <a:fillRect/>
          </a:stretch>
        </p:blipFill>
        <p:spPr>
          <a:xfrm>
            <a:off x="6440600" y="2334211"/>
            <a:ext cx="5290619" cy="2931161"/>
          </a:xfrm>
          <a:prstGeom prst="rect">
            <a:avLst/>
          </a:prstGeom>
        </p:spPr>
      </p:pic>
    </p:spTree>
    <p:extLst>
      <p:ext uri="{BB962C8B-B14F-4D97-AF65-F5344CB8AC3E}">
        <p14:creationId xmlns:p14="http://schemas.microsoft.com/office/powerpoint/2010/main" val="239312888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5246385" cy="1360714"/>
          </a:xfrm>
          <a:prstGeom prst="rect">
            <a:avLst/>
          </a:prstGeom>
          <a:effectLst/>
        </p:spPr>
        <p:txBody>
          <a:bodyPr vert="horz" lIns="91440" tIns="45720" rIns="91440" bIns="45720" rtlCol="0" anchor="ctr">
            <a:normAutofit fontScale="92500" lnSpcReduction="10000"/>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a:latin typeface="Poppins Medium" panose="00000600000000000000" pitchFamily="50" charset="0"/>
                <a:cs typeface="Poppins Medium" panose="00000600000000000000" pitchFamily="50" charset="0"/>
              </a:rPr>
              <a:t>LA IMPORTANCIA DE LOS FILTROS</a:t>
            </a:r>
          </a:p>
        </p:txBody>
      </p:sp>
      <p:sp>
        <p:nvSpPr>
          <p:cNvPr id="193" name="Marcador de texto 4">
            <a:extLst>
              <a:ext uri="{FF2B5EF4-FFF2-40B4-BE49-F238E27FC236}">
                <a16:creationId xmlns:a16="http://schemas.microsoft.com/office/drawing/2014/main" id="{616DCDCE-EB27-4784-BDC0-363134EEF4B7}"/>
              </a:ext>
            </a:extLst>
          </p:cNvPr>
          <p:cNvSpPr>
            <a:spLocks noGrp="1"/>
          </p:cNvSpPr>
          <p:nvPr>
            <p:ph type="body" idx="1"/>
          </p:nvPr>
        </p:nvSpPr>
        <p:spPr>
          <a:xfrm>
            <a:off x="386368" y="2487718"/>
            <a:ext cx="5423340" cy="3727571"/>
          </a:xfrm>
        </p:spPr>
        <p:txBody>
          <a:bodyPr vert="horz" lIns="91440" tIns="45720" rIns="91440" bIns="45720" rtlCol="0" anchor="ctr">
            <a:normAutofit/>
          </a:bodyPr>
          <a:lstStyle/>
          <a:p>
            <a:r>
              <a:rPr lang="en-US" dirty="0" err="1">
                <a:solidFill>
                  <a:srgbClr val="FF33CC"/>
                </a:solidFill>
                <a:latin typeface="Poppins Medium" panose="00000600000000000000" pitchFamily="50" charset="0"/>
                <a:cs typeface="Poppins Medium" panose="00000600000000000000" pitchFamily="50" charset="0"/>
              </a:rPr>
              <a:t>Búsqueda</a:t>
            </a:r>
            <a:r>
              <a:rPr lang="en-US" dirty="0">
                <a:solidFill>
                  <a:srgbClr val="FF33CC"/>
                </a:solidFill>
                <a:latin typeface="Poppins Medium" panose="00000600000000000000" pitchFamily="50" charset="0"/>
                <a:cs typeface="Poppins Medium" panose="00000600000000000000" pitchFamily="50" charset="0"/>
              </a:rPr>
              <a:t> </a:t>
            </a:r>
            <a:r>
              <a:rPr lang="en-US" dirty="0" err="1">
                <a:solidFill>
                  <a:srgbClr val="FF33CC"/>
                </a:solidFill>
                <a:latin typeface="Poppins Medium" panose="00000600000000000000" pitchFamily="50" charset="0"/>
                <a:cs typeface="Poppins Medium" panose="00000600000000000000" pitchFamily="50" charset="0"/>
              </a:rPr>
              <a:t>filtrada</a:t>
            </a:r>
            <a:r>
              <a:rPr lang="en-US" dirty="0">
                <a:solidFill>
                  <a:srgbClr val="FF33CC"/>
                </a:solidFill>
                <a:latin typeface="Poppins Medium" panose="00000600000000000000" pitchFamily="50" charset="0"/>
                <a:cs typeface="Poppins Medium" panose="00000600000000000000" pitchFamily="50" charset="0"/>
              </a:rPr>
              <a:t> por (</a:t>
            </a:r>
            <a:r>
              <a:rPr lang="en-US" dirty="0" err="1">
                <a:solidFill>
                  <a:srgbClr val="FF33CC"/>
                </a:solidFill>
                <a:latin typeface="Poppins Medium" panose="00000600000000000000" pitchFamily="50" charset="0"/>
                <a:cs typeface="Poppins Medium" panose="00000600000000000000" pitchFamily="50" charset="0"/>
              </a:rPr>
              <a:t>marca</a:t>
            </a:r>
            <a:r>
              <a:rPr lang="en-US" dirty="0">
                <a:solidFill>
                  <a:srgbClr val="FF33CC"/>
                </a:solidFill>
                <a:latin typeface="Poppins Medium" panose="00000600000000000000" pitchFamily="50" charset="0"/>
                <a:cs typeface="Poppins Medium" panose="00000600000000000000" pitchFamily="50" charset="0"/>
              </a:rPr>
              <a:t>, </a:t>
            </a:r>
            <a:r>
              <a:rPr lang="en-US" dirty="0" err="1">
                <a:solidFill>
                  <a:srgbClr val="FF33CC"/>
                </a:solidFill>
                <a:latin typeface="Poppins Medium" panose="00000600000000000000" pitchFamily="50" charset="0"/>
                <a:cs typeface="Poppins Medium" panose="00000600000000000000" pitchFamily="50" charset="0"/>
              </a:rPr>
              <a:t>tamaño</a:t>
            </a:r>
            <a:r>
              <a:rPr lang="en-US" dirty="0">
                <a:solidFill>
                  <a:srgbClr val="FF33CC"/>
                </a:solidFill>
                <a:latin typeface="Poppins Medium" panose="00000600000000000000" pitchFamily="50" charset="0"/>
                <a:cs typeface="Poppins Medium" panose="00000600000000000000" pitchFamily="50" charset="0"/>
              </a:rPr>
              <a:t> de pie, color y </a:t>
            </a:r>
            <a:r>
              <a:rPr lang="en-US" dirty="0" err="1">
                <a:solidFill>
                  <a:srgbClr val="FF33CC"/>
                </a:solidFill>
                <a:latin typeface="Poppins Medium" panose="00000600000000000000" pitchFamily="50" charset="0"/>
                <a:cs typeface="Poppins Medium" panose="00000600000000000000" pitchFamily="50" charset="0"/>
              </a:rPr>
              <a:t>precio</a:t>
            </a:r>
            <a:r>
              <a:rPr lang="en-US" dirty="0">
                <a:solidFill>
                  <a:srgbClr val="FF33CC"/>
                </a:solidFill>
                <a:latin typeface="Poppins Medium" panose="00000600000000000000" pitchFamily="50" charset="0"/>
                <a:cs typeface="Poppins Medium" panose="00000600000000000000" pitchFamily="50" charset="0"/>
              </a:rPr>
              <a:t>) </a:t>
            </a:r>
          </a:p>
          <a:p>
            <a:pPr>
              <a:buFont typeface="Arial"/>
              <a:buChar char="•"/>
            </a:pPr>
            <a:r>
              <a:rPr lang="en-US" dirty="0">
                <a:solidFill>
                  <a:srgbClr val="FF33CC"/>
                </a:solidFill>
                <a:latin typeface="Poppins Medium" panose="00000600000000000000" pitchFamily="50" charset="0"/>
                <a:cs typeface="Poppins Medium" panose="00000600000000000000" pitchFamily="50" charset="0"/>
              </a:rPr>
              <a:t> </a:t>
            </a:r>
            <a:r>
              <a:rPr lang="en-US" dirty="0">
                <a:latin typeface="Poppins Medium" panose="00000600000000000000" pitchFamily="50" charset="0"/>
                <a:cs typeface="Poppins Medium" panose="00000600000000000000" pitchFamily="50" charset="0"/>
              </a:rPr>
              <a:t>359 </a:t>
            </a:r>
            <a:r>
              <a:rPr lang="en-US" dirty="0" err="1">
                <a:latin typeface="Poppins Medium" panose="00000600000000000000" pitchFamily="50" charset="0"/>
                <a:cs typeface="Poppins Medium" panose="00000600000000000000" pitchFamily="50" charset="0"/>
              </a:rPr>
              <a:t>resultados</a:t>
            </a:r>
            <a:endParaRPr lang="en-US" dirty="0">
              <a:latin typeface="Poppins Medium" panose="00000600000000000000" pitchFamily="50" charset="0"/>
              <a:cs typeface="Poppins Medium" panose="00000600000000000000" pitchFamily="50" charset="0"/>
            </a:endParaRPr>
          </a:p>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Qué</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observamos</a:t>
            </a:r>
            <a:r>
              <a:rPr lang="en-US" dirty="0">
                <a:latin typeface="Poppins Medium" panose="00000600000000000000" pitchFamily="50" charset="0"/>
                <a:cs typeface="Poppins Medium" panose="00000600000000000000" pitchFamily="50" charset="0"/>
              </a:rPr>
              <a:t>?</a:t>
            </a:r>
          </a:p>
          <a:p>
            <a:pPr marL="800100" lvl="1" indent="-342900">
              <a:buFont typeface="Arial" panose="020B0604020202020204" pitchFamily="34" charset="0"/>
              <a:buChar char="•"/>
            </a:pPr>
            <a:r>
              <a:rPr lang="en-US" dirty="0" err="1">
                <a:latin typeface="Poppins Medium" panose="00000600000000000000" pitchFamily="50" charset="0"/>
                <a:cs typeface="Poppins Medium" panose="00000600000000000000" pitchFamily="50" charset="0"/>
              </a:rPr>
              <a:t>Menor</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competencia</a:t>
            </a:r>
            <a:endParaRPr lang="en-US" dirty="0">
              <a:latin typeface="Poppins Medium" panose="00000600000000000000" pitchFamily="50" charset="0"/>
              <a:cs typeface="Poppins Medium" panose="00000600000000000000" pitchFamily="50" charset="0"/>
            </a:endParaRPr>
          </a:p>
          <a:p>
            <a:pPr marL="800100" lvl="1" indent="-342900">
              <a:buFont typeface="Arial" panose="020B0604020202020204" pitchFamily="34" charset="0"/>
              <a:buChar char="•"/>
            </a:pPr>
            <a:r>
              <a:rPr lang="en-US" dirty="0" err="1">
                <a:latin typeface="Poppins Medium" panose="00000600000000000000" pitchFamily="50" charset="0"/>
                <a:cs typeface="Poppins Medium" panose="00000600000000000000" pitchFamily="50" charset="0"/>
              </a:rPr>
              <a:t>Búsquedas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más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segmentadas</a:t>
            </a:r>
            <a:r>
              <a:rPr lang="en-US" dirty="0">
                <a:latin typeface="Poppins Medium" panose="00000600000000000000" pitchFamily="50" charset="0"/>
                <a:cs typeface="Poppins Medium" panose="00000600000000000000" pitchFamily="50" charset="0"/>
              </a:rPr>
              <a:t> con una mayor </a:t>
            </a:r>
            <a:r>
              <a:rPr lang="en-US" dirty="0" err="1">
                <a:latin typeface="Poppins Medium" panose="00000600000000000000" pitchFamily="50" charset="0"/>
                <a:cs typeface="Poppins Medium" panose="00000600000000000000" pitchFamily="50" charset="0"/>
              </a:rPr>
              <a:t>intención</a:t>
            </a:r>
            <a:r>
              <a:rPr lang="en-US" dirty="0">
                <a:latin typeface="Poppins Medium" panose="00000600000000000000" pitchFamily="50" charset="0"/>
                <a:cs typeface="Poppins Medium" panose="00000600000000000000" pitchFamily="50" charset="0"/>
              </a:rPr>
              <a:t> de </a:t>
            </a:r>
            <a:r>
              <a:rPr lang="en-US" dirty="0" err="1">
                <a:latin typeface="Poppins Medium" panose="00000600000000000000" pitchFamily="50" charset="0"/>
                <a:cs typeface="Poppins Medium" panose="00000600000000000000" pitchFamily="50" charset="0"/>
              </a:rPr>
              <a:t>compra</a:t>
            </a:r>
            <a:endParaRPr lang="en-US" dirty="0">
              <a:latin typeface="Poppins Medium" panose="00000600000000000000" pitchFamily="50" charset="0"/>
              <a:cs typeface="Poppins Medium" panose="00000600000000000000" pitchFamily="50" charset="0"/>
            </a:endParaRPr>
          </a:p>
        </p:txBody>
      </p:sp>
      <p:pic>
        <p:nvPicPr>
          <p:cNvPr id="3" name="Imagen 2" descr="Interfaz de usuario gráfica, Texto, Aplicación&#10;&#10;Descripción generada automáticamente">
            <a:extLst>
              <a:ext uri="{FF2B5EF4-FFF2-40B4-BE49-F238E27FC236}">
                <a16:creationId xmlns:a16="http://schemas.microsoft.com/office/drawing/2014/main" id="{8A949BE2-F625-4D01-B7C2-F16BFCDAC435}"/>
              </a:ext>
            </a:extLst>
          </p:cNvPr>
          <p:cNvPicPr>
            <a:picLocks noChangeAspect="1"/>
          </p:cNvPicPr>
          <p:nvPr/>
        </p:nvPicPr>
        <p:blipFill>
          <a:blip r:embed="rId4"/>
          <a:stretch>
            <a:fillRect/>
          </a:stretch>
        </p:blipFill>
        <p:spPr>
          <a:xfrm>
            <a:off x="8489663" y="904100"/>
            <a:ext cx="1534826" cy="5832337"/>
          </a:xfrm>
          <a:prstGeom prst="rect">
            <a:avLst/>
          </a:prstGeom>
        </p:spPr>
      </p:pic>
    </p:spTree>
    <p:extLst>
      <p:ext uri="{BB962C8B-B14F-4D97-AF65-F5344CB8AC3E}">
        <p14:creationId xmlns:p14="http://schemas.microsoft.com/office/powerpoint/2010/main" val="172313269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5246385" cy="1360714"/>
          </a:xfrm>
          <a:prstGeom prst="rect">
            <a:avLst/>
          </a:prstGeom>
          <a:effectLst/>
        </p:spPr>
        <p:txBody>
          <a:bodyPr vert="horz" lIns="91440" tIns="45720" rIns="91440" bIns="45720" rtlCol="0" anchor="ctr">
            <a:normAutofit fontScale="92500" lnSpcReduction="10000"/>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a:latin typeface="Poppins Medium" panose="00000600000000000000" pitchFamily="50" charset="0"/>
                <a:cs typeface="Poppins Medium" panose="00000600000000000000" pitchFamily="50" charset="0"/>
              </a:rPr>
              <a:t>INFO AÑADIDA Y ADS EN GOOGLE</a:t>
            </a:r>
          </a:p>
        </p:txBody>
      </p:sp>
      <p:sp>
        <p:nvSpPr>
          <p:cNvPr id="193" name="Marcador de texto 4">
            <a:extLst>
              <a:ext uri="{FF2B5EF4-FFF2-40B4-BE49-F238E27FC236}">
                <a16:creationId xmlns:a16="http://schemas.microsoft.com/office/drawing/2014/main" id="{616DCDCE-EB27-4784-BDC0-363134EEF4B7}"/>
              </a:ext>
            </a:extLst>
          </p:cNvPr>
          <p:cNvSpPr>
            <a:spLocks noGrp="1"/>
          </p:cNvSpPr>
          <p:nvPr>
            <p:ph type="body" idx="1"/>
          </p:nvPr>
        </p:nvSpPr>
        <p:spPr>
          <a:xfrm>
            <a:off x="386368" y="2487718"/>
            <a:ext cx="5423340" cy="3727571"/>
          </a:xfrm>
        </p:spPr>
        <p:txBody>
          <a:bodyPr vert="horz" lIns="91440" tIns="45720" rIns="91440" bIns="45720" rtlCol="0" anchor="ctr">
            <a:normAutofit/>
          </a:bodyPr>
          <a:lstStyle/>
          <a:p>
            <a:r>
              <a:rPr lang="en-US" dirty="0">
                <a:solidFill>
                  <a:srgbClr val="FF33CC"/>
                </a:solidFill>
                <a:latin typeface="Poppins Medium" panose="00000600000000000000" pitchFamily="50" charset="0"/>
                <a:cs typeface="Poppins Medium" panose="00000600000000000000" pitchFamily="50" charset="0"/>
              </a:rPr>
              <a:t>Al </a:t>
            </a:r>
            <a:r>
              <a:rPr lang="en-US" dirty="0" err="1">
                <a:solidFill>
                  <a:srgbClr val="FF33CC"/>
                </a:solidFill>
                <a:latin typeface="Poppins Medium" panose="00000600000000000000" pitchFamily="50" charset="0"/>
                <a:cs typeface="Poppins Medium" panose="00000600000000000000" pitchFamily="50" charset="0"/>
              </a:rPr>
              <a:t>aportar</a:t>
            </a:r>
            <a:r>
              <a:rPr lang="en-US" dirty="0">
                <a:solidFill>
                  <a:srgbClr val="FF33CC"/>
                </a:solidFill>
                <a:latin typeface="Poppins Medium" panose="00000600000000000000" pitchFamily="50" charset="0"/>
                <a:cs typeface="Poppins Medium" panose="00000600000000000000" pitchFamily="50" charset="0"/>
              </a:rPr>
              <a:t> </a:t>
            </a:r>
            <a:r>
              <a:rPr lang="en-US" dirty="0" err="1">
                <a:solidFill>
                  <a:srgbClr val="FF33CC"/>
                </a:solidFill>
                <a:latin typeface="Poppins Medium" panose="00000600000000000000" pitchFamily="50" charset="0"/>
                <a:cs typeface="Poppins Medium" panose="00000600000000000000" pitchFamily="50" charset="0"/>
              </a:rPr>
              <a:t>semántica</a:t>
            </a:r>
            <a:r>
              <a:rPr lang="en-US" dirty="0">
                <a:solidFill>
                  <a:srgbClr val="FF33CC"/>
                </a:solidFill>
                <a:latin typeface="Poppins Medium" panose="00000600000000000000" pitchFamily="50" charset="0"/>
                <a:cs typeface="Poppins Medium" panose="00000600000000000000" pitchFamily="50" charset="0"/>
              </a:rPr>
              <a:t> e </a:t>
            </a:r>
            <a:r>
              <a:rPr lang="en-US" dirty="0" err="1">
                <a:solidFill>
                  <a:srgbClr val="FF33CC"/>
                </a:solidFill>
                <a:latin typeface="Poppins Medium" panose="00000600000000000000" pitchFamily="50" charset="0"/>
                <a:cs typeface="Poppins Medium" panose="00000600000000000000" pitchFamily="50" charset="0"/>
              </a:rPr>
              <a:t>información</a:t>
            </a:r>
            <a:r>
              <a:rPr lang="en-US" dirty="0">
                <a:solidFill>
                  <a:srgbClr val="FF33CC"/>
                </a:solidFill>
                <a:latin typeface="Poppins Medium" panose="00000600000000000000" pitchFamily="50" charset="0"/>
                <a:cs typeface="Poppins Medium" panose="00000600000000000000" pitchFamily="50" charset="0"/>
              </a:rPr>
              <a:t> extra a </a:t>
            </a:r>
            <a:r>
              <a:rPr lang="en-US" dirty="0" err="1">
                <a:solidFill>
                  <a:srgbClr val="FF33CC"/>
                </a:solidFill>
                <a:latin typeface="Poppins Medium" panose="00000600000000000000" pitchFamily="50" charset="0"/>
                <a:cs typeface="Poppins Medium" panose="00000600000000000000" pitchFamily="50" charset="0"/>
              </a:rPr>
              <a:t>nuestro</a:t>
            </a:r>
            <a:r>
              <a:rPr lang="en-US" dirty="0">
                <a:solidFill>
                  <a:srgbClr val="FF33CC"/>
                </a:solidFill>
                <a:latin typeface="Poppins Medium" panose="00000600000000000000" pitchFamily="50" charset="0"/>
                <a:cs typeface="Poppins Medium" panose="00000600000000000000" pitchFamily="50" charset="0"/>
              </a:rPr>
              <a:t> </a:t>
            </a:r>
            <a:r>
              <a:rPr lang="en-US" dirty="0" err="1">
                <a:solidFill>
                  <a:srgbClr val="FF33CC"/>
                </a:solidFill>
                <a:latin typeface="Poppins Medium" panose="00000600000000000000" pitchFamily="50" charset="0"/>
                <a:cs typeface="Poppins Medium" panose="00000600000000000000" pitchFamily="50" charset="0"/>
              </a:rPr>
              <a:t>producto</a:t>
            </a:r>
            <a:r>
              <a:rPr lang="en-US" dirty="0">
                <a:solidFill>
                  <a:srgbClr val="FF33CC"/>
                </a:solidFill>
                <a:latin typeface="Poppins Medium" panose="00000600000000000000" pitchFamily="50" charset="0"/>
                <a:cs typeface="Poppins Medium" panose="00000600000000000000" pitchFamily="50" charset="0"/>
              </a:rPr>
              <a:t>, </a:t>
            </a:r>
            <a:r>
              <a:rPr lang="en-US" dirty="0" err="1">
                <a:solidFill>
                  <a:srgbClr val="FF33CC"/>
                </a:solidFill>
                <a:latin typeface="Poppins Medium" panose="00000600000000000000" pitchFamily="50" charset="0"/>
                <a:cs typeface="Poppins Medium" panose="00000600000000000000" pitchFamily="50" charset="0"/>
              </a:rPr>
              <a:t>conseguimos</a:t>
            </a:r>
            <a:r>
              <a:rPr lang="en-US" dirty="0">
                <a:solidFill>
                  <a:srgbClr val="FF33CC"/>
                </a:solidFill>
                <a:latin typeface="Poppins Medium" panose="00000600000000000000" pitchFamily="50" charset="0"/>
                <a:cs typeface="Poppins Medium" panose="00000600000000000000" pitchFamily="50" charset="0"/>
              </a:rPr>
              <a:t>…</a:t>
            </a:r>
          </a:p>
          <a:p>
            <a:pPr marL="342900" indent="-342900">
              <a:buFont typeface="Arial" panose="020B0604020202020204" pitchFamily="34" charset="0"/>
              <a:buChar char="•"/>
            </a:pPr>
            <a:r>
              <a:rPr lang="en-US" dirty="0" err="1">
                <a:latin typeface="Poppins Medium" panose="00000600000000000000" pitchFamily="50" charset="0"/>
                <a:cs typeface="Poppins Medium" panose="00000600000000000000" pitchFamily="50" charset="0"/>
              </a:rPr>
              <a:t>Mejores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resultados</a:t>
            </a:r>
            <a:r>
              <a:rPr lang="en-US" dirty="0">
                <a:latin typeface="Poppins Medium" panose="00000600000000000000" pitchFamily="50" charset="0"/>
                <a:cs typeface="Poppins Medium" panose="00000600000000000000" pitchFamily="50" charset="0"/>
              </a:rPr>
              <a:t> de </a:t>
            </a:r>
            <a:r>
              <a:rPr lang="en-US" dirty="0" err="1">
                <a:latin typeface="Poppins Medium" panose="00000600000000000000" pitchFamily="50" charset="0"/>
                <a:cs typeface="Poppins Medium" panose="00000600000000000000" pitchFamily="50" charset="0"/>
              </a:rPr>
              <a:t>búsqueda</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en</a:t>
            </a:r>
            <a:r>
              <a:rPr lang="en-US" dirty="0">
                <a:latin typeface="Poppins Medium" panose="00000600000000000000" pitchFamily="50" charset="0"/>
                <a:cs typeface="Poppins Medium" panose="00000600000000000000" pitchFamily="50" charset="0"/>
              </a:rPr>
              <a:t> las </a:t>
            </a:r>
            <a:r>
              <a:rPr lang="en-US" dirty="0" err="1">
                <a:latin typeface="Poppins Medium" panose="00000600000000000000" pitchFamily="50" charset="0"/>
                <a:cs typeface="Poppins Medium" panose="00000600000000000000" pitchFamily="50" charset="0"/>
              </a:rPr>
              <a:t>búsquedas</a:t>
            </a:r>
            <a:r>
              <a:rPr lang="en-US" dirty="0">
                <a:latin typeface="Poppins Medium" panose="00000600000000000000" pitchFamily="50" charset="0"/>
                <a:cs typeface="Poppins Medium" panose="00000600000000000000" pitchFamily="50" charset="0"/>
              </a:rPr>
              <a:t> dentro de </a:t>
            </a:r>
            <a:r>
              <a:rPr lang="en-US" dirty="0" err="1">
                <a:latin typeface="Poppins Medium" panose="00000600000000000000" pitchFamily="50" charset="0"/>
                <a:cs typeface="Poppins Medium" panose="00000600000000000000" pitchFamily="50" charset="0"/>
              </a:rPr>
              <a:t>nuestra</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categoría</a:t>
            </a:r>
            <a:endParaRPr lang="en-US" dirty="0">
              <a:latin typeface="Poppins Medium" panose="00000600000000000000" pitchFamily="50" charset="0"/>
              <a:cs typeface="Poppins Medium" panose="00000600000000000000" pitchFamily="50" charset="0"/>
            </a:endParaRPr>
          </a:p>
          <a:p>
            <a:pPr marL="342900" indent="-342900">
              <a:buFont typeface="Arial" panose="020B0604020202020204" pitchFamily="34" charset="0"/>
              <a:buChar char="•"/>
            </a:pPr>
            <a:r>
              <a:rPr lang="en-US" dirty="0">
                <a:latin typeface="Poppins Medium" panose="00000600000000000000" pitchFamily="50" charset="0"/>
                <a:cs typeface="Poppins Medium" panose="00000600000000000000" pitchFamily="50" charset="0"/>
              </a:rPr>
              <a:t>Que </a:t>
            </a:r>
            <a:r>
              <a:rPr lang="en-US" dirty="0" err="1">
                <a:latin typeface="Poppins Medium" panose="00000600000000000000" pitchFamily="50" charset="0"/>
                <a:cs typeface="Poppins Medium" panose="00000600000000000000" pitchFamily="50" charset="0"/>
              </a:rPr>
              <a:t>nuestro</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producto</a:t>
            </a:r>
            <a:r>
              <a:rPr lang="en-US" dirty="0">
                <a:latin typeface="Poppins Medium" panose="00000600000000000000" pitchFamily="50" charset="0"/>
                <a:cs typeface="Poppins Medium" panose="00000600000000000000" pitchFamily="50" charset="0"/>
              </a:rPr>
              <a:t> sea </a:t>
            </a:r>
            <a:r>
              <a:rPr lang="en-US" dirty="0" err="1">
                <a:latin typeface="Poppins Medium" panose="00000600000000000000" pitchFamily="50" charset="0"/>
                <a:cs typeface="Poppins Medium" panose="00000600000000000000" pitchFamily="50" charset="0"/>
              </a:rPr>
              <a:t>más</a:t>
            </a:r>
            <a:r>
              <a:rPr lang="en-US" dirty="0">
                <a:latin typeface="Poppins Medium" panose="00000600000000000000" pitchFamily="50" charset="0"/>
                <a:cs typeface="Poppins Medium" panose="00000600000000000000" pitchFamily="50" charset="0"/>
              </a:rPr>
              <a:t> visible genera una mayor </a:t>
            </a:r>
            <a:r>
              <a:rPr lang="en-US" dirty="0" err="1">
                <a:latin typeface="Poppins Medium" panose="00000600000000000000" pitchFamily="50" charset="0"/>
                <a:cs typeface="Poppins Medium" panose="00000600000000000000" pitchFamily="50" charset="0"/>
              </a:rPr>
              <a:t>tracción</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ventas</a:t>
            </a:r>
            <a:r>
              <a:rPr lang="en-US" dirty="0">
                <a:latin typeface="Poppins Medium" panose="00000600000000000000" pitchFamily="50" charset="0"/>
                <a:cs typeface="Poppins Medium" panose="00000600000000000000" pitchFamily="50" charset="0"/>
              </a:rPr>
              <a:t>)</a:t>
            </a:r>
          </a:p>
          <a:p>
            <a:pPr marL="342900" indent="-342900">
              <a:buFont typeface="Arial" panose="020B0604020202020204" pitchFamily="34" charset="0"/>
              <a:buChar char="•"/>
            </a:pPr>
            <a:r>
              <a:rPr lang="en-US" dirty="0" err="1">
                <a:latin typeface="Poppins Medium" panose="00000600000000000000" pitchFamily="50" charset="0"/>
                <a:cs typeface="Poppins Medium" panose="00000600000000000000" pitchFamily="50" charset="0"/>
              </a:rPr>
              <a:t>Esa</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tracción</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hace</a:t>
            </a:r>
            <a:r>
              <a:rPr lang="en-US" dirty="0">
                <a:latin typeface="Poppins Medium" panose="00000600000000000000" pitchFamily="50" charset="0"/>
                <a:cs typeface="Poppins Medium" panose="00000600000000000000" pitchFamily="50" charset="0"/>
              </a:rPr>
              <a:t> que Amazon se “</a:t>
            </a:r>
            <a:r>
              <a:rPr lang="en-US" dirty="0" err="1">
                <a:latin typeface="Poppins Medium" panose="00000600000000000000" pitchFamily="50" charset="0"/>
                <a:cs typeface="Poppins Medium" panose="00000600000000000000" pitchFamily="50" charset="0"/>
              </a:rPr>
              <a:t>fije</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en</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nosotros</a:t>
            </a:r>
            <a:r>
              <a:rPr lang="en-US" dirty="0">
                <a:latin typeface="Poppins Medium" panose="00000600000000000000" pitchFamily="50" charset="0"/>
                <a:cs typeface="Poppins Medium" panose="00000600000000000000" pitchFamily="50" charset="0"/>
              </a:rPr>
              <a:t> y </a:t>
            </a:r>
            <a:r>
              <a:rPr lang="en-US" dirty="0" err="1">
                <a:latin typeface="Poppins Medium" panose="00000600000000000000" pitchFamily="50" charset="0"/>
                <a:cs typeface="Poppins Medium" panose="00000600000000000000" pitchFamily="50" charset="0"/>
              </a:rPr>
              <a:t>realice</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campañas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automáticas</a:t>
            </a:r>
            <a:r>
              <a:rPr lang="en-US" dirty="0">
                <a:latin typeface="Poppins Medium" panose="00000600000000000000" pitchFamily="50" charset="0"/>
                <a:cs typeface="Poppins Medium" panose="00000600000000000000" pitchFamily="50" charset="0"/>
              </a:rPr>
              <a:t> de Google Ads</a:t>
            </a:r>
          </a:p>
        </p:txBody>
      </p:sp>
      <p:pic>
        <p:nvPicPr>
          <p:cNvPr id="3" name="Imagen 2" descr="Interfaz de usuario gráfica, Sitio web&#10;&#10;Descripción generada automáticamente">
            <a:extLst>
              <a:ext uri="{FF2B5EF4-FFF2-40B4-BE49-F238E27FC236}">
                <a16:creationId xmlns:a16="http://schemas.microsoft.com/office/drawing/2014/main" id="{DB4711DA-8990-4532-9BCF-EBA346AFCA22}"/>
              </a:ext>
            </a:extLst>
          </p:cNvPr>
          <p:cNvPicPr>
            <a:picLocks noChangeAspect="1"/>
          </p:cNvPicPr>
          <p:nvPr/>
        </p:nvPicPr>
        <p:blipFill>
          <a:blip r:embed="rId4"/>
          <a:stretch>
            <a:fillRect/>
          </a:stretch>
        </p:blipFill>
        <p:spPr>
          <a:xfrm>
            <a:off x="7476492" y="1359851"/>
            <a:ext cx="3520442" cy="4874458"/>
          </a:xfrm>
          <a:prstGeom prst="rect">
            <a:avLst/>
          </a:prstGeom>
        </p:spPr>
      </p:pic>
    </p:spTree>
    <p:extLst>
      <p:ext uri="{BB962C8B-B14F-4D97-AF65-F5344CB8AC3E}">
        <p14:creationId xmlns:p14="http://schemas.microsoft.com/office/powerpoint/2010/main" val="27088171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C3A20C-E550-4F15-A43A-2B41D60FBE75}"/>
              </a:ext>
            </a:extLst>
          </p:cNvPr>
          <p:cNvSpPr>
            <a:spLocks noGrp="1"/>
          </p:cNvSpPr>
          <p:nvPr>
            <p:ph type="title"/>
          </p:nvPr>
        </p:nvSpPr>
        <p:spPr>
          <a:xfrm>
            <a:off x="1030287" y="2700866"/>
            <a:ext cx="10131425" cy="1456267"/>
          </a:xfrm>
        </p:spPr>
        <p:txBody>
          <a:bodyPr>
            <a:noAutofit/>
          </a:bodyPr>
          <a:lstStyle/>
          <a:p>
            <a:pPr algn="ctr"/>
            <a:r>
              <a:rPr lang="es-ES" sz="7200" dirty="0">
                <a:latin typeface="Poppins Medium" panose="00000600000000000000" pitchFamily="50" charset="0"/>
                <a:cs typeface="Poppins Medium" panose="00000600000000000000" pitchFamily="50" charset="0"/>
              </a:rPr>
              <a:t>FBM</a:t>
            </a:r>
          </a:p>
        </p:txBody>
      </p:sp>
    </p:spTree>
    <p:extLst>
      <p:ext uri="{BB962C8B-B14F-4D97-AF65-F5344CB8AC3E}">
        <p14:creationId xmlns:p14="http://schemas.microsoft.com/office/powerpoint/2010/main" val="394491703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C3A20C-E550-4F15-A43A-2B41D60FBE75}"/>
              </a:ext>
            </a:extLst>
          </p:cNvPr>
          <p:cNvSpPr>
            <a:spLocks noGrp="1"/>
          </p:cNvSpPr>
          <p:nvPr>
            <p:ph type="title"/>
          </p:nvPr>
        </p:nvSpPr>
        <p:spPr>
          <a:xfrm>
            <a:off x="1030287" y="2700866"/>
            <a:ext cx="10131425" cy="1456267"/>
          </a:xfrm>
        </p:spPr>
        <p:txBody>
          <a:bodyPr>
            <a:noAutofit/>
          </a:bodyPr>
          <a:lstStyle/>
          <a:p>
            <a:pPr algn="ctr"/>
            <a:r>
              <a:rPr lang="es-ES" sz="7200" dirty="0" err="1">
                <a:latin typeface="Poppins Medium" panose="00000600000000000000" pitchFamily="50" charset="0"/>
                <a:cs typeface="Poppins Medium" panose="00000600000000000000" pitchFamily="50" charset="0"/>
              </a:rPr>
              <a:t>FAQ´s</a:t>
            </a:r>
            <a:endParaRPr lang="es-ES" sz="7200" dirty="0">
              <a:latin typeface="Poppins Medium" panose="00000600000000000000" pitchFamily="50" charset="0"/>
              <a:cs typeface="Poppins Medium" panose="00000600000000000000" pitchFamily="50" charset="0"/>
            </a:endParaRPr>
          </a:p>
        </p:txBody>
      </p:sp>
    </p:spTree>
    <p:extLst>
      <p:ext uri="{BB962C8B-B14F-4D97-AF65-F5344CB8AC3E}">
        <p14:creationId xmlns:p14="http://schemas.microsoft.com/office/powerpoint/2010/main" val="134330066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Freeform: Shape 11">
            <a:extLst>
              <a:ext uri="{FF2B5EF4-FFF2-40B4-BE49-F238E27FC236}">
                <a16:creationId xmlns:a16="http://schemas.microsoft.com/office/drawing/2014/main" id="{54309F57-B331-41A7-9154-15EC2AF45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845162" cy="6858000"/>
          </a:xfrm>
          <a:custGeom>
            <a:avLst/>
            <a:gdLst>
              <a:gd name="connsiteX0" fmla="*/ 0 w 8845162"/>
              <a:gd name="connsiteY0" fmla="*/ 0 h 6858000"/>
              <a:gd name="connsiteX1" fmla="*/ 6265248 w 8845162"/>
              <a:gd name="connsiteY1" fmla="*/ 0 h 6858000"/>
              <a:gd name="connsiteX2" fmla="*/ 7537703 w 8845162"/>
              <a:gd name="connsiteY2" fmla="*/ 0 h 6858000"/>
              <a:gd name="connsiteX3" fmla="*/ 8845162 w 8845162"/>
              <a:gd name="connsiteY3" fmla="*/ 0 h 6858000"/>
              <a:gd name="connsiteX4" fmla="*/ 8845162 w 8845162"/>
              <a:gd name="connsiteY4" fmla="*/ 6858000 h 6858000"/>
              <a:gd name="connsiteX5" fmla="*/ 7537703 w 8845162"/>
              <a:gd name="connsiteY5" fmla="*/ 6858000 h 6858000"/>
              <a:gd name="connsiteX6" fmla="*/ 6265248 w 8845162"/>
              <a:gd name="connsiteY6" fmla="*/ 6858000 h 6858000"/>
              <a:gd name="connsiteX7" fmla="*/ 20957 w 8845162"/>
              <a:gd name="connsiteY7" fmla="*/ 6858000 h 6858000"/>
              <a:gd name="connsiteX8" fmla="*/ 46002 w 8845162"/>
              <a:gd name="connsiteY8" fmla="*/ 6702325 h 6858000"/>
              <a:gd name="connsiteX9" fmla="*/ 69870 w 8845162"/>
              <a:gd name="connsiteY9" fmla="*/ 6547334 h 6858000"/>
              <a:gd name="connsiteX10" fmla="*/ 93234 w 8845162"/>
              <a:gd name="connsiteY10" fmla="*/ 6391658 h 6858000"/>
              <a:gd name="connsiteX11" fmla="*/ 113237 w 8845162"/>
              <a:gd name="connsiteY11" fmla="*/ 6235295 h 6858000"/>
              <a:gd name="connsiteX12" fmla="*/ 133409 w 8845162"/>
              <a:gd name="connsiteY12" fmla="*/ 6079619 h 6858000"/>
              <a:gd name="connsiteX13" fmla="*/ 152234 w 8845162"/>
              <a:gd name="connsiteY13" fmla="*/ 5923256 h 6858000"/>
              <a:gd name="connsiteX14" fmla="*/ 168370 w 8845162"/>
              <a:gd name="connsiteY14" fmla="*/ 5768951 h 6858000"/>
              <a:gd name="connsiteX15" fmla="*/ 183667 w 8845162"/>
              <a:gd name="connsiteY15" fmla="*/ 5612589 h 6858000"/>
              <a:gd name="connsiteX16" fmla="*/ 197619 w 8845162"/>
              <a:gd name="connsiteY16" fmla="*/ 5456912 h 6858000"/>
              <a:gd name="connsiteX17" fmla="*/ 209720 w 8845162"/>
              <a:gd name="connsiteY17" fmla="*/ 5303979 h 6858000"/>
              <a:gd name="connsiteX18" fmla="*/ 221823 w 8845162"/>
              <a:gd name="connsiteY18" fmla="*/ 5148988 h 6858000"/>
              <a:gd name="connsiteX19" fmla="*/ 231908 w 8845162"/>
              <a:gd name="connsiteY19" fmla="*/ 4996055 h 6858000"/>
              <a:gd name="connsiteX20" fmla="*/ 239808 w 8845162"/>
              <a:gd name="connsiteY20" fmla="*/ 4843121 h 6858000"/>
              <a:gd name="connsiteX21" fmla="*/ 248045 w 8845162"/>
              <a:gd name="connsiteY21" fmla="*/ 4690874 h 6858000"/>
              <a:gd name="connsiteX22" fmla="*/ 254936 w 8845162"/>
              <a:gd name="connsiteY22" fmla="*/ 4539998 h 6858000"/>
              <a:gd name="connsiteX23" fmla="*/ 259811 w 8845162"/>
              <a:gd name="connsiteY23" fmla="*/ 4390493 h 6858000"/>
              <a:gd name="connsiteX24" fmla="*/ 264014 w 8845162"/>
              <a:gd name="connsiteY24" fmla="*/ 4240989 h 6858000"/>
              <a:gd name="connsiteX25" fmla="*/ 268047 w 8845162"/>
              <a:gd name="connsiteY25" fmla="*/ 4092856 h 6858000"/>
              <a:gd name="connsiteX26" fmla="*/ 269897 w 8845162"/>
              <a:gd name="connsiteY26" fmla="*/ 3946781 h 6858000"/>
              <a:gd name="connsiteX27" fmla="*/ 271913 w 8845162"/>
              <a:gd name="connsiteY27" fmla="*/ 3800705 h 6858000"/>
              <a:gd name="connsiteX28" fmla="*/ 272922 w 8845162"/>
              <a:gd name="connsiteY28" fmla="*/ 3656687 h 6858000"/>
              <a:gd name="connsiteX29" fmla="*/ 271913 w 8845162"/>
              <a:gd name="connsiteY29" fmla="*/ 3514041 h 6858000"/>
              <a:gd name="connsiteX30" fmla="*/ 271913 w 8845162"/>
              <a:gd name="connsiteY30" fmla="*/ 3372766 h 6858000"/>
              <a:gd name="connsiteX31" fmla="*/ 269897 w 8845162"/>
              <a:gd name="connsiteY31" fmla="*/ 3232863 h 6858000"/>
              <a:gd name="connsiteX32" fmla="*/ 266871 w 8845162"/>
              <a:gd name="connsiteY32" fmla="*/ 3095703 h 6858000"/>
              <a:gd name="connsiteX33" fmla="*/ 264014 w 8845162"/>
              <a:gd name="connsiteY33" fmla="*/ 2959915 h 6858000"/>
              <a:gd name="connsiteX34" fmla="*/ 260820 w 8845162"/>
              <a:gd name="connsiteY34" fmla="*/ 2826869 h 6858000"/>
              <a:gd name="connsiteX35" fmla="*/ 255946 w 8845162"/>
              <a:gd name="connsiteY35" fmla="*/ 2694510 h 6858000"/>
              <a:gd name="connsiteX36" fmla="*/ 250734 w 8845162"/>
              <a:gd name="connsiteY36" fmla="*/ 2564209 h 6858000"/>
              <a:gd name="connsiteX37" fmla="*/ 246028 w 8845162"/>
              <a:gd name="connsiteY37" fmla="*/ 2436650 h 6858000"/>
              <a:gd name="connsiteX38" fmla="*/ 232749 w 8845162"/>
              <a:gd name="connsiteY38" fmla="*/ 2187704 h 6858000"/>
              <a:gd name="connsiteX39" fmla="*/ 218630 w 8845162"/>
              <a:gd name="connsiteY39" fmla="*/ 1949046 h 6858000"/>
              <a:gd name="connsiteX40" fmla="*/ 203837 w 8845162"/>
              <a:gd name="connsiteY40" fmla="*/ 1719989 h 6858000"/>
              <a:gd name="connsiteX41" fmla="*/ 187532 w 8845162"/>
              <a:gd name="connsiteY41" fmla="*/ 1503276 h 6858000"/>
              <a:gd name="connsiteX42" fmla="*/ 170555 w 8845162"/>
              <a:gd name="connsiteY42" fmla="*/ 1296164 h 6858000"/>
              <a:gd name="connsiteX43" fmla="*/ 152234 w 8845162"/>
              <a:gd name="connsiteY43" fmla="*/ 1104140 h 6858000"/>
              <a:gd name="connsiteX44" fmla="*/ 134248 w 8845162"/>
              <a:gd name="connsiteY44" fmla="*/ 923775 h 6858000"/>
              <a:gd name="connsiteX45" fmla="*/ 116263 w 8845162"/>
              <a:gd name="connsiteY45" fmla="*/ 757811 h 6858000"/>
              <a:gd name="connsiteX46" fmla="*/ 99286 w 8845162"/>
              <a:gd name="connsiteY46" fmla="*/ 605564 h 6858000"/>
              <a:gd name="connsiteX47" fmla="*/ 83149 w 8845162"/>
              <a:gd name="connsiteY47" fmla="*/ 470461 h 6858000"/>
              <a:gd name="connsiteX48" fmla="*/ 67853 w 8845162"/>
              <a:gd name="connsiteY48" fmla="*/ 348389 h 6858000"/>
              <a:gd name="connsiteX49" fmla="*/ 55078 w 8845162"/>
              <a:gd name="connsiteY49" fmla="*/ 245519 h 6858000"/>
              <a:gd name="connsiteX50" fmla="*/ 42976 w 8845162"/>
              <a:gd name="connsiteY50" fmla="*/ 159108 h 6858000"/>
              <a:gd name="connsiteX51" fmla="*/ 25662 w 8845162"/>
              <a:gd name="connsiteY51" fmla="*/ 40464 h 6858000"/>
              <a:gd name="connsiteX52" fmla="*/ 19779 w 8845162"/>
              <a:gd name="connsiteY52" fmla="*/ 2 h 6858000"/>
              <a:gd name="connsiteX53" fmla="*/ 26532 w 8845162"/>
              <a:gd name="connsiteY53" fmla="*/ 2 h 6858000"/>
              <a:gd name="connsiteX54" fmla="*/ 26532 w 8845162"/>
              <a:gd name="connsiteY54" fmla="*/ 1 h 6858000"/>
              <a:gd name="connsiteX55" fmla="*/ 0 w 8845162"/>
              <a:gd name="connsiteY5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8845162" h="6858000">
                <a:moveTo>
                  <a:pt x="0" y="0"/>
                </a:moveTo>
                <a:lnTo>
                  <a:pt x="6265248" y="0"/>
                </a:lnTo>
                <a:lnTo>
                  <a:pt x="7537703" y="0"/>
                </a:lnTo>
                <a:lnTo>
                  <a:pt x="8845162" y="0"/>
                </a:lnTo>
                <a:lnTo>
                  <a:pt x="8845162" y="6858000"/>
                </a:lnTo>
                <a:lnTo>
                  <a:pt x="7537703" y="6858000"/>
                </a:lnTo>
                <a:lnTo>
                  <a:pt x="6265248" y="6858000"/>
                </a:lnTo>
                <a:lnTo>
                  <a:pt x="20957" y="6858000"/>
                </a:lnTo>
                <a:lnTo>
                  <a:pt x="46002" y="6702325"/>
                </a:lnTo>
                <a:lnTo>
                  <a:pt x="69870" y="6547334"/>
                </a:lnTo>
                <a:lnTo>
                  <a:pt x="93234" y="6391658"/>
                </a:lnTo>
                <a:lnTo>
                  <a:pt x="113237" y="6235295"/>
                </a:lnTo>
                <a:lnTo>
                  <a:pt x="133409" y="6079619"/>
                </a:lnTo>
                <a:lnTo>
                  <a:pt x="152234" y="5923256"/>
                </a:lnTo>
                <a:lnTo>
                  <a:pt x="168370" y="5768951"/>
                </a:lnTo>
                <a:lnTo>
                  <a:pt x="183667" y="5612589"/>
                </a:lnTo>
                <a:lnTo>
                  <a:pt x="197619" y="5456912"/>
                </a:lnTo>
                <a:lnTo>
                  <a:pt x="209720" y="5303979"/>
                </a:lnTo>
                <a:lnTo>
                  <a:pt x="221823" y="5148988"/>
                </a:lnTo>
                <a:lnTo>
                  <a:pt x="231908" y="4996055"/>
                </a:lnTo>
                <a:lnTo>
                  <a:pt x="239808" y="4843121"/>
                </a:lnTo>
                <a:lnTo>
                  <a:pt x="248045" y="4690874"/>
                </a:lnTo>
                <a:lnTo>
                  <a:pt x="254936" y="4539998"/>
                </a:lnTo>
                <a:lnTo>
                  <a:pt x="259811" y="4390493"/>
                </a:lnTo>
                <a:lnTo>
                  <a:pt x="264014" y="4240989"/>
                </a:lnTo>
                <a:lnTo>
                  <a:pt x="268047" y="4092856"/>
                </a:lnTo>
                <a:lnTo>
                  <a:pt x="269897" y="3946781"/>
                </a:lnTo>
                <a:lnTo>
                  <a:pt x="271913" y="3800705"/>
                </a:lnTo>
                <a:lnTo>
                  <a:pt x="272922" y="3656687"/>
                </a:lnTo>
                <a:lnTo>
                  <a:pt x="271913" y="3514041"/>
                </a:lnTo>
                <a:lnTo>
                  <a:pt x="271913" y="3372766"/>
                </a:lnTo>
                <a:lnTo>
                  <a:pt x="269897" y="3232863"/>
                </a:lnTo>
                <a:lnTo>
                  <a:pt x="266871" y="3095703"/>
                </a:lnTo>
                <a:lnTo>
                  <a:pt x="264014" y="2959915"/>
                </a:lnTo>
                <a:lnTo>
                  <a:pt x="260820" y="2826869"/>
                </a:lnTo>
                <a:lnTo>
                  <a:pt x="255946" y="2694510"/>
                </a:lnTo>
                <a:lnTo>
                  <a:pt x="250734" y="2564209"/>
                </a:lnTo>
                <a:lnTo>
                  <a:pt x="246028" y="2436650"/>
                </a:lnTo>
                <a:lnTo>
                  <a:pt x="232749" y="2187704"/>
                </a:lnTo>
                <a:lnTo>
                  <a:pt x="218630" y="1949046"/>
                </a:lnTo>
                <a:lnTo>
                  <a:pt x="203837" y="1719989"/>
                </a:lnTo>
                <a:lnTo>
                  <a:pt x="187532" y="1503276"/>
                </a:lnTo>
                <a:lnTo>
                  <a:pt x="170555" y="1296164"/>
                </a:lnTo>
                <a:lnTo>
                  <a:pt x="152234" y="1104140"/>
                </a:lnTo>
                <a:lnTo>
                  <a:pt x="134248" y="923775"/>
                </a:lnTo>
                <a:lnTo>
                  <a:pt x="116263" y="757811"/>
                </a:lnTo>
                <a:lnTo>
                  <a:pt x="99286" y="605564"/>
                </a:lnTo>
                <a:lnTo>
                  <a:pt x="83149" y="470461"/>
                </a:lnTo>
                <a:lnTo>
                  <a:pt x="67853" y="348389"/>
                </a:lnTo>
                <a:lnTo>
                  <a:pt x="55078" y="245519"/>
                </a:lnTo>
                <a:lnTo>
                  <a:pt x="42976" y="159108"/>
                </a:lnTo>
                <a:lnTo>
                  <a:pt x="25662" y="40464"/>
                </a:lnTo>
                <a:lnTo>
                  <a:pt x="19779" y="2"/>
                </a:lnTo>
                <a:lnTo>
                  <a:pt x="26532" y="2"/>
                </a:lnTo>
                <a:lnTo>
                  <a:pt x="26532" y="1"/>
                </a:lnTo>
                <a:lnTo>
                  <a:pt x="0" y="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ítulo 3">
            <a:extLst>
              <a:ext uri="{FF2B5EF4-FFF2-40B4-BE49-F238E27FC236}">
                <a16:creationId xmlns:a16="http://schemas.microsoft.com/office/drawing/2014/main" id="{E54A7595-5380-4EDE-9BAA-D4C4AF80EC8D}"/>
              </a:ext>
            </a:extLst>
          </p:cNvPr>
          <p:cNvSpPr>
            <a:spLocks noGrp="1"/>
          </p:cNvSpPr>
          <p:nvPr>
            <p:ph type="title"/>
          </p:nvPr>
        </p:nvSpPr>
        <p:spPr>
          <a:xfrm>
            <a:off x="685801" y="500743"/>
            <a:ext cx="7402285" cy="1360714"/>
          </a:xfrm>
        </p:spPr>
        <p:txBody>
          <a:bodyPr vert="horz" lIns="91440" tIns="45720" rIns="91440" bIns="45720" rtlCol="0" anchor="ctr">
            <a:normAutofit/>
          </a:bodyPr>
          <a:lstStyle/>
          <a:p>
            <a:r>
              <a:rPr lang="en-US" sz="2800" cap="all" dirty="0">
                <a:solidFill>
                  <a:srgbClr val="FF33CC"/>
                </a:solidFill>
                <a:latin typeface="Poppins Medium" panose="00000600000000000000" pitchFamily="50" charset="0"/>
                <a:cs typeface="Poppins Medium" panose="00000600000000000000" pitchFamily="50" charset="0"/>
              </a:rPr>
              <a:t>FAQ´s o </a:t>
            </a:r>
            <a:r>
              <a:rPr lang="en-US" sz="2800" cap="all" dirty="0" err="1">
                <a:solidFill>
                  <a:srgbClr val="FF33CC"/>
                </a:solidFill>
                <a:latin typeface="Poppins Medium" panose="00000600000000000000" pitchFamily="50" charset="0"/>
                <a:cs typeface="Poppins Medium" panose="00000600000000000000" pitchFamily="50" charset="0"/>
              </a:rPr>
              <a:t>preguntas</a:t>
            </a:r>
            <a:r>
              <a:rPr lang="en-US" sz="2800" cap="all" dirty="0">
                <a:solidFill>
                  <a:srgbClr val="FF33CC"/>
                </a:solidFill>
                <a:latin typeface="Poppins Medium" panose="00000600000000000000" pitchFamily="50" charset="0"/>
                <a:cs typeface="Poppins Medium" panose="00000600000000000000" pitchFamily="50" charset="0"/>
              </a:rPr>
              <a:t> </a:t>
            </a:r>
            <a:r>
              <a:rPr lang="en-US" sz="2800" cap="all" dirty="0" err="1">
                <a:solidFill>
                  <a:srgbClr val="FF33CC"/>
                </a:solidFill>
                <a:latin typeface="Poppins Medium" panose="00000600000000000000" pitchFamily="50" charset="0"/>
                <a:cs typeface="Poppins Medium" panose="00000600000000000000" pitchFamily="50" charset="0"/>
              </a:rPr>
              <a:t>frecuentes</a:t>
            </a:r>
            <a:endParaRPr lang="en-US" sz="2800" cap="all" dirty="0">
              <a:solidFill>
                <a:srgbClr val="FF33CC"/>
              </a:solidFill>
              <a:latin typeface="Poppins Medium" panose="00000600000000000000" pitchFamily="50" charset="0"/>
              <a:cs typeface="Poppins Medium" panose="00000600000000000000" pitchFamily="50" charset="0"/>
            </a:endParaRPr>
          </a:p>
        </p:txBody>
      </p:sp>
      <p:sp>
        <p:nvSpPr>
          <p:cNvPr id="5" name="Marcador de texto 4">
            <a:extLst>
              <a:ext uri="{FF2B5EF4-FFF2-40B4-BE49-F238E27FC236}">
                <a16:creationId xmlns:a16="http://schemas.microsoft.com/office/drawing/2014/main" id="{949B2544-1631-4478-82CB-6002AB5A1452}"/>
              </a:ext>
            </a:extLst>
          </p:cNvPr>
          <p:cNvSpPr>
            <a:spLocks noGrp="1"/>
          </p:cNvSpPr>
          <p:nvPr>
            <p:ph type="body" idx="1"/>
          </p:nvPr>
        </p:nvSpPr>
        <p:spPr>
          <a:xfrm>
            <a:off x="685801" y="1861456"/>
            <a:ext cx="7402285" cy="4726379"/>
          </a:xfrm>
        </p:spPr>
        <p:txBody>
          <a:bodyPr vert="horz" lIns="91440" tIns="45720" rIns="91440" bIns="45720" rtlCol="0" anchor="ctr">
            <a:normAutofit/>
          </a:bodyPr>
          <a:lstStyle/>
          <a:p>
            <a:r>
              <a:rPr lang="en-US" dirty="0">
                <a:solidFill>
                  <a:srgbClr val="FF33CC"/>
                </a:solidFill>
                <a:latin typeface="Poppins Medium" panose="00000600000000000000" pitchFamily="50" charset="0"/>
                <a:cs typeface="Poppins Medium" panose="00000600000000000000" pitchFamily="50" charset="0"/>
              </a:rPr>
              <a:t>¿</a:t>
            </a:r>
            <a:r>
              <a:rPr lang="en-US" dirty="0" err="1">
                <a:solidFill>
                  <a:srgbClr val="FF33CC"/>
                </a:solidFill>
                <a:latin typeface="Poppins Medium" panose="00000600000000000000" pitchFamily="50" charset="0"/>
                <a:cs typeface="Poppins Medium" panose="00000600000000000000" pitchFamily="50" charset="0"/>
              </a:rPr>
              <a:t>Qué</a:t>
            </a:r>
            <a:r>
              <a:rPr lang="en-US" dirty="0">
                <a:solidFill>
                  <a:srgbClr val="FF33CC"/>
                </a:solidFill>
                <a:latin typeface="Poppins Medium" panose="00000600000000000000" pitchFamily="50" charset="0"/>
                <a:cs typeface="Poppins Medium" panose="00000600000000000000" pitchFamily="50" charset="0"/>
              </a:rPr>
              <a:t> son las FAQ´s?</a:t>
            </a:r>
          </a:p>
          <a:p>
            <a:r>
              <a:rPr lang="en-US" dirty="0">
                <a:latin typeface="Poppins Medium" panose="00000600000000000000" pitchFamily="50" charset="0"/>
                <a:cs typeface="Poppins Medium" panose="00000600000000000000" pitchFamily="50" charset="0"/>
              </a:rPr>
              <a:t>Son </a:t>
            </a:r>
            <a:r>
              <a:rPr lang="en-US" dirty="0" err="1">
                <a:latin typeface="Poppins Medium" panose="00000600000000000000" pitchFamily="50" charset="0"/>
                <a:cs typeface="Poppins Medium" panose="00000600000000000000" pitchFamily="50" charset="0"/>
              </a:rPr>
              <a:t>preguntas</a:t>
            </a:r>
            <a:r>
              <a:rPr lang="en-US" dirty="0">
                <a:latin typeface="Poppins Medium" panose="00000600000000000000" pitchFamily="50" charset="0"/>
                <a:cs typeface="Poppins Medium" panose="00000600000000000000" pitchFamily="50" charset="0"/>
              </a:rPr>
              <a:t> / </a:t>
            </a:r>
            <a:r>
              <a:rPr lang="en-US" dirty="0" err="1">
                <a:latin typeface="Poppins Medium" panose="00000600000000000000" pitchFamily="50" charset="0"/>
                <a:cs typeface="Poppins Medium" panose="00000600000000000000" pitchFamily="50" charset="0"/>
              </a:rPr>
              <a:t>respuestas</a:t>
            </a:r>
            <a:r>
              <a:rPr lang="en-US" dirty="0">
                <a:latin typeface="Poppins Medium" panose="00000600000000000000" pitchFamily="50" charset="0"/>
                <a:cs typeface="Poppins Medium" panose="00000600000000000000" pitchFamily="50" charset="0"/>
              </a:rPr>
              <a:t> que </a:t>
            </a:r>
            <a:r>
              <a:rPr lang="en-US" dirty="0" err="1">
                <a:latin typeface="Poppins Medium" panose="00000600000000000000" pitchFamily="50" charset="0"/>
                <a:cs typeface="Poppins Medium" panose="00000600000000000000" pitchFamily="50" charset="0"/>
              </a:rPr>
              <a:t>hacen</a:t>
            </a:r>
            <a:r>
              <a:rPr lang="en-US" dirty="0">
                <a:latin typeface="Poppins Medium" panose="00000600000000000000" pitchFamily="50" charset="0"/>
                <a:cs typeface="Poppins Medium" panose="00000600000000000000" pitchFamily="50" charset="0"/>
              </a:rPr>
              <a:t> los </a:t>
            </a:r>
            <a:r>
              <a:rPr lang="en-US" dirty="0" err="1">
                <a:latin typeface="Poppins Medium" panose="00000600000000000000" pitchFamily="50" charset="0"/>
                <a:cs typeface="Poppins Medium" panose="00000600000000000000" pitchFamily="50" charset="0"/>
              </a:rPr>
              <a:t>usuarios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sobre</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nuestro</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producto</a:t>
            </a:r>
            <a:endParaRPr lang="en-US" dirty="0">
              <a:latin typeface="Poppins Medium" panose="00000600000000000000" pitchFamily="50" charset="0"/>
              <a:cs typeface="Poppins Medium" panose="00000600000000000000" pitchFamily="50" charset="0"/>
            </a:endParaRPr>
          </a:p>
          <a:p>
            <a:endParaRPr lang="en-US" dirty="0">
              <a:latin typeface="Poppins Medium" panose="00000600000000000000" pitchFamily="50" charset="0"/>
              <a:cs typeface="Poppins Medium" panose="00000600000000000000" pitchFamily="50" charset="0"/>
            </a:endParaRPr>
          </a:p>
          <a:p>
            <a:r>
              <a:rPr lang="en-US" dirty="0">
                <a:solidFill>
                  <a:srgbClr val="FF33CC"/>
                </a:solidFill>
                <a:latin typeface="Poppins Medium" panose="00000600000000000000" pitchFamily="50" charset="0"/>
                <a:cs typeface="Poppins Medium" panose="00000600000000000000" pitchFamily="50" charset="0"/>
              </a:rPr>
              <a:t>¿Para </a:t>
            </a:r>
            <a:r>
              <a:rPr lang="en-US" dirty="0" err="1">
                <a:solidFill>
                  <a:srgbClr val="FF33CC"/>
                </a:solidFill>
                <a:latin typeface="Poppins Medium" panose="00000600000000000000" pitchFamily="50" charset="0"/>
                <a:cs typeface="Poppins Medium" panose="00000600000000000000" pitchFamily="50" charset="0"/>
              </a:rPr>
              <a:t>qué</a:t>
            </a:r>
            <a:r>
              <a:rPr lang="en-US" dirty="0">
                <a:solidFill>
                  <a:srgbClr val="FF33CC"/>
                </a:solidFill>
                <a:latin typeface="Poppins Medium" panose="00000600000000000000" pitchFamily="50" charset="0"/>
                <a:cs typeface="Poppins Medium" panose="00000600000000000000" pitchFamily="50" charset="0"/>
              </a:rPr>
              <a:t> </a:t>
            </a:r>
            <a:r>
              <a:rPr lang="en-US" dirty="0" err="1">
                <a:solidFill>
                  <a:srgbClr val="FF33CC"/>
                </a:solidFill>
                <a:latin typeface="Poppins Medium" panose="00000600000000000000" pitchFamily="50" charset="0"/>
                <a:cs typeface="Poppins Medium" panose="00000600000000000000" pitchFamily="50" charset="0"/>
              </a:rPr>
              <a:t>sirven</a:t>
            </a:r>
            <a:r>
              <a:rPr lang="en-US" dirty="0">
                <a:solidFill>
                  <a:srgbClr val="FF33CC"/>
                </a:solidFill>
                <a:latin typeface="Poppins Medium" panose="00000600000000000000" pitchFamily="50" charset="0"/>
                <a:cs typeface="Poppins Medium" panose="00000600000000000000" pitchFamily="50" charset="0"/>
              </a:rPr>
              <a:t>?</a:t>
            </a:r>
          </a:p>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Aportan</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información</a:t>
            </a:r>
            <a:r>
              <a:rPr lang="en-US" dirty="0">
                <a:latin typeface="Poppins Medium" panose="00000600000000000000" pitchFamily="50" charset="0"/>
                <a:cs typeface="Poppins Medium" panose="00000600000000000000" pitchFamily="50" charset="0"/>
              </a:rPr>
              <a:t> extra </a:t>
            </a:r>
            <a:r>
              <a:rPr lang="en-US" dirty="0" err="1">
                <a:latin typeface="Poppins Medium" panose="00000600000000000000" pitchFamily="50" charset="0"/>
                <a:cs typeface="Poppins Medium" panose="00000600000000000000" pitchFamily="50" charset="0"/>
              </a:rPr>
              <a:t>sobre</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nuestro</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producto</a:t>
            </a:r>
            <a:endParaRPr lang="en-US" dirty="0">
              <a:latin typeface="Poppins Medium" panose="00000600000000000000" pitchFamily="50" charset="0"/>
              <a:cs typeface="Poppins Medium" panose="00000600000000000000" pitchFamily="50" charset="0"/>
            </a:endParaRPr>
          </a:p>
          <a:p>
            <a:pPr>
              <a:buFont typeface="Arial"/>
              <a:buChar char="•"/>
            </a:pPr>
            <a:r>
              <a:rPr lang="en-US" dirty="0">
                <a:latin typeface="Poppins Medium" panose="00000600000000000000" pitchFamily="50" charset="0"/>
                <a:cs typeface="Poppins Medium" panose="00000600000000000000" pitchFamily="50" charset="0"/>
              </a:rPr>
              <a:t> Genera </a:t>
            </a:r>
            <a:r>
              <a:rPr lang="en-US" dirty="0" err="1">
                <a:latin typeface="Poppins Medium" panose="00000600000000000000" pitchFamily="50" charset="0"/>
                <a:cs typeface="Poppins Medium" panose="00000600000000000000" pitchFamily="50" charset="0"/>
              </a:rPr>
              <a:t>más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riqueza</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semántica</a:t>
            </a:r>
            <a:endParaRPr lang="en-US" dirty="0">
              <a:latin typeface="Poppins Medium" panose="00000600000000000000" pitchFamily="50" charset="0"/>
              <a:cs typeface="Poppins Medium" panose="00000600000000000000" pitchFamily="50" charset="0"/>
            </a:endParaRPr>
          </a:p>
          <a:p>
            <a:pPr>
              <a:buFont typeface="Arial"/>
              <a:buChar char="•"/>
            </a:pPr>
            <a:r>
              <a:rPr lang="en-US" dirty="0">
                <a:latin typeface="Poppins Medium" panose="00000600000000000000" pitchFamily="50" charset="0"/>
                <a:cs typeface="Poppins Medium" panose="00000600000000000000" pitchFamily="50" charset="0"/>
              </a:rPr>
              <a:t> Se </a:t>
            </a:r>
            <a:r>
              <a:rPr lang="en-US" dirty="0" err="1">
                <a:latin typeface="Poppins Medium" panose="00000600000000000000" pitchFamily="50" charset="0"/>
                <a:cs typeface="Poppins Medium" panose="00000600000000000000" pitchFamily="50" charset="0"/>
              </a:rPr>
              <a:t>indexan</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en</a:t>
            </a:r>
            <a:r>
              <a:rPr lang="en-US" dirty="0">
                <a:latin typeface="Poppins Medium" panose="00000600000000000000" pitchFamily="50" charset="0"/>
                <a:cs typeface="Poppins Medium" panose="00000600000000000000" pitchFamily="50" charset="0"/>
              </a:rPr>
              <a:t> Google </a:t>
            </a:r>
            <a:r>
              <a:rPr lang="en-US" dirty="0" err="1">
                <a:latin typeface="Poppins Medium" panose="00000600000000000000" pitchFamily="50" charset="0"/>
                <a:cs typeface="Poppins Medium" panose="00000600000000000000" pitchFamily="50" charset="0"/>
              </a:rPr>
              <a:t>dando</a:t>
            </a:r>
            <a:r>
              <a:rPr lang="en-US" dirty="0">
                <a:latin typeface="Poppins Medium" panose="00000600000000000000" pitchFamily="50" charset="0"/>
                <a:cs typeface="Poppins Medium" panose="00000600000000000000" pitchFamily="50" charset="0"/>
              </a:rPr>
              <a:t> un mayor </a:t>
            </a:r>
            <a:r>
              <a:rPr lang="en-US" dirty="0" err="1">
                <a:latin typeface="Poppins Medium" panose="00000600000000000000" pitchFamily="50" charset="0"/>
                <a:cs typeface="Poppins Medium" panose="00000600000000000000" pitchFamily="50" charset="0"/>
              </a:rPr>
              <a:t>posicionamiento</a:t>
            </a:r>
            <a:r>
              <a:rPr lang="en-US" dirty="0">
                <a:latin typeface="Poppins Medium" panose="00000600000000000000" pitchFamily="50" charset="0"/>
                <a:cs typeface="Poppins Medium" panose="00000600000000000000" pitchFamily="50" charset="0"/>
              </a:rPr>
              <a:t> a </a:t>
            </a:r>
            <a:r>
              <a:rPr lang="en-US" dirty="0" err="1">
                <a:latin typeface="Poppins Medium" panose="00000600000000000000" pitchFamily="50" charset="0"/>
                <a:cs typeface="Poppins Medium" panose="00000600000000000000" pitchFamily="50" charset="0"/>
              </a:rPr>
              <a:t>nuestro</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producto</a:t>
            </a:r>
            <a:endParaRPr lang="en-US" dirty="0">
              <a:latin typeface="Poppins Medium" panose="00000600000000000000" pitchFamily="50" charset="0"/>
              <a:cs typeface="Poppins Medium" panose="00000600000000000000" pitchFamily="50" charset="0"/>
            </a:endParaRPr>
          </a:p>
        </p:txBody>
      </p:sp>
    </p:spTree>
    <p:extLst>
      <p:ext uri="{BB962C8B-B14F-4D97-AF65-F5344CB8AC3E}">
        <p14:creationId xmlns:p14="http://schemas.microsoft.com/office/powerpoint/2010/main" val="1759132812"/>
      </p:ext>
    </p:extLst>
  </p:cSld>
  <p:clrMapOvr>
    <a:overrideClrMapping bg1="lt1" tx1="dk1" bg2="lt2" tx2="dk2" accent1="accent1" accent2="accent2" accent3="accent3" accent4="accent4" accent5="accent5" accent6="accent6" hlink="hlink" folHlink="folHlink"/>
  </p:clrMapOvr>
</p:sld>
</file>

<file path=ppt/slides/slide112.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5246385" cy="1360714"/>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a:latin typeface="Poppins Medium" panose="00000600000000000000" pitchFamily="50" charset="0"/>
                <a:cs typeface="Poppins Medium" panose="00000600000000000000" pitchFamily="50" charset="0"/>
              </a:rPr>
              <a:t>FAQ´s</a:t>
            </a:r>
          </a:p>
        </p:txBody>
      </p:sp>
      <p:pic>
        <p:nvPicPr>
          <p:cNvPr id="4" name="Imagen 3" descr="Interfaz de usuario gráfica, Texto, Aplicación, Correo electrónico&#10;&#10;Descripción generada automáticamente">
            <a:extLst>
              <a:ext uri="{FF2B5EF4-FFF2-40B4-BE49-F238E27FC236}">
                <a16:creationId xmlns:a16="http://schemas.microsoft.com/office/drawing/2014/main" id="{327C39BC-91D4-455E-B6D4-35E322887794}"/>
              </a:ext>
            </a:extLst>
          </p:cNvPr>
          <p:cNvPicPr>
            <a:picLocks noChangeAspect="1"/>
          </p:cNvPicPr>
          <p:nvPr/>
        </p:nvPicPr>
        <p:blipFill>
          <a:blip r:embed="rId4"/>
          <a:stretch>
            <a:fillRect/>
          </a:stretch>
        </p:blipFill>
        <p:spPr>
          <a:xfrm>
            <a:off x="7095966" y="1654826"/>
            <a:ext cx="4203570" cy="4532151"/>
          </a:xfrm>
          <a:prstGeom prst="rect">
            <a:avLst/>
          </a:prstGeom>
        </p:spPr>
      </p:pic>
      <p:sp>
        <p:nvSpPr>
          <p:cNvPr id="89" name="Título 3">
            <a:extLst>
              <a:ext uri="{FF2B5EF4-FFF2-40B4-BE49-F238E27FC236}">
                <a16:creationId xmlns:a16="http://schemas.microsoft.com/office/drawing/2014/main" id="{E27B2DB1-1352-460E-BC21-A642FC9AF74A}"/>
              </a:ext>
            </a:extLst>
          </p:cNvPr>
          <p:cNvSpPr txBox="1">
            <a:spLocks/>
          </p:cNvSpPr>
          <p:nvPr/>
        </p:nvSpPr>
        <p:spPr>
          <a:xfrm>
            <a:off x="320648" y="2712210"/>
            <a:ext cx="5414258" cy="2895947"/>
          </a:xfrm>
          <a:prstGeom prst="rect">
            <a:avLst/>
          </a:prstGeom>
          <a:effectLst/>
        </p:spPr>
        <p:txBody>
          <a:bodyPr vert="horz" lIns="91440" tIns="45720" rIns="91440" bIns="45720" rtlCol="0" anchor="ctr">
            <a:normAutofit fontScale="92500" lnSpcReduction="20000"/>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200" cap="all" dirty="0">
                <a:solidFill>
                  <a:srgbClr val="FF33CC"/>
                </a:solidFill>
                <a:latin typeface="Poppins Medium" panose="00000600000000000000" pitchFamily="50" charset="0"/>
                <a:cs typeface="Poppins Medium" panose="00000600000000000000" pitchFamily="50" charset="0"/>
              </a:rPr>
              <a:t>SECUENCIA DE PREGUNTAS -</a:t>
            </a:r>
          </a:p>
          <a:p>
            <a:r>
              <a:rPr lang="en-US" sz="5200" cap="all" dirty="0">
                <a:solidFill>
                  <a:srgbClr val="FF33CC"/>
                </a:solidFill>
                <a:latin typeface="Poppins Medium" panose="00000600000000000000" pitchFamily="50" charset="0"/>
                <a:cs typeface="Poppins Medium" panose="00000600000000000000" pitchFamily="50" charset="0"/>
              </a:rPr>
              <a:t>RESPUESTAS</a:t>
            </a:r>
          </a:p>
          <a:p>
            <a:endParaRPr lang="en-US" sz="4800" cap="all" dirty="0">
              <a:solidFill>
                <a:srgbClr val="FF33CC"/>
              </a:solidFill>
              <a:latin typeface="Poppins Medium" panose="00000600000000000000" pitchFamily="50" charset="0"/>
              <a:cs typeface="Poppins Medium" panose="00000600000000000000" pitchFamily="50" charset="0"/>
            </a:endParaRPr>
          </a:p>
          <a:p>
            <a:r>
              <a:rPr lang="en-US" sz="1500" cap="all" dirty="0">
                <a:latin typeface="Poppins Medium" panose="00000600000000000000" pitchFamily="50" charset="0"/>
                <a:cs typeface="Poppins Medium" panose="00000600000000000000" pitchFamily="50" charset="0"/>
              </a:rPr>
              <a:t>https://www.amazon.es/Ana-Maria-Justicia-Col%C3%A1geno-Comprimidos/dp/B00XO27QH6/</a:t>
            </a:r>
          </a:p>
        </p:txBody>
      </p:sp>
    </p:spTree>
    <p:extLst>
      <p:ext uri="{BB962C8B-B14F-4D97-AF65-F5344CB8AC3E}">
        <p14:creationId xmlns:p14="http://schemas.microsoft.com/office/powerpoint/2010/main" val="260189337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5246385" cy="1360714"/>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a:latin typeface="Poppins Medium" panose="00000600000000000000" pitchFamily="50" charset="0"/>
                <a:cs typeface="Poppins Medium" panose="00000600000000000000" pitchFamily="50" charset="0"/>
              </a:rPr>
              <a:t>FAQ´s</a:t>
            </a:r>
          </a:p>
        </p:txBody>
      </p:sp>
      <p:sp>
        <p:nvSpPr>
          <p:cNvPr id="193" name="Marcador de texto 4">
            <a:extLst>
              <a:ext uri="{FF2B5EF4-FFF2-40B4-BE49-F238E27FC236}">
                <a16:creationId xmlns:a16="http://schemas.microsoft.com/office/drawing/2014/main" id="{616DCDCE-EB27-4784-BDC0-363134EEF4B7}"/>
              </a:ext>
            </a:extLst>
          </p:cNvPr>
          <p:cNvSpPr>
            <a:spLocks noGrp="1"/>
          </p:cNvSpPr>
          <p:nvPr>
            <p:ph type="body" idx="1"/>
          </p:nvPr>
        </p:nvSpPr>
        <p:spPr>
          <a:xfrm>
            <a:off x="308564" y="1864977"/>
            <a:ext cx="5423340" cy="3727571"/>
          </a:xfrm>
        </p:spPr>
        <p:txBody>
          <a:bodyPr vert="horz" lIns="91440" tIns="45720" rIns="91440" bIns="45720" rtlCol="0" anchor="ctr">
            <a:normAutofit/>
          </a:bodyPr>
          <a:lstStyle/>
          <a:p>
            <a:r>
              <a:rPr lang="en-US" dirty="0">
                <a:solidFill>
                  <a:srgbClr val="FF33CC"/>
                </a:solidFill>
                <a:latin typeface="Poppins Medium" panose="00000600000000000000" pitchFamily="50" charset="0"/>
                <a:cs typeface="Poppins Medium" panose="00000600000000000000" pitchFamily="50" charset="0"/>
              </a:rPr>
              <a:t>¿</a:t>
            </a:r>
            <a:r>
              <a:rPr lang="en-US" dirty="0" err="1">
                <a:solidFill>
                  <a:srgbClr val="FF33CC"/>
                </a:solidFill>
                <a:latin typeface="Poppins Medium" panose="00000600000000000000" pitchFamily="50" charset="0"/>
                <a:cs typeface="Poppins Medium" panose="00000600000000000000" pitchFamily="50" charset="0"/>
              </a:rPr>
              <a:t>Cómo</a:t>
            </a:r>
            <a:r>
              <a:rPr lang="en-US" dirty="0">
                <a:solidFill>
                  <a:srgbClr val="FF33CC"/>
                </a:solidFill>
                <a:latin typeface="Poppins Medium" panose="00000600000000000000" pitchFamily="50" charset="0"/>
                <a:cs typeface="Poppins Medium" panose="00000600000000000000" pitchFamily="50" charset="0"/>
              </a:rPr>
              <a:t> </a:t>
            </a:r>
            <a:r>
              <a:rPr lang="en-US" dirty="0" err="1">
                <a:solidFill>
                  <a:srgbClr val="FF33CC"/>
                </a:solidFill>
                <a:latin typeface="Poppins Medium" panose="00000600000000000000" pitchFamily="50" charset="0"/>
                <a:cs typeface="Poppins Medium" panose="00000600000000000000" pitchFamily="50" charset="0"/>
              </a:rPr>
              <a:t>mejoran</a:t>
            </a:r>
            <a:r>
              <a:rPr lang="en-US" dirty="0">
                <a:solidFill>
                  <a:srgbClr val="FF33CC"/>
                </a:solidFill>
                <a:latin typeface="Poppins Medium" panose="00000600000000000000" pitchFamily="50" charset="0"/>
                <a:cs typeface="Poppins Medium" panose="00000600000000000000" pitchFamily="50" charset="0"/>
              </a:rPr>
              <a:t> </a:t>
            </a:r>
            <a:r>
              <a:rPr lang="en-US" dirty="0" err="1">
                <a:solidFill>
                  <a:srgbClr val="FF33CC"/>
                </a:solidFill>
                <a:latin typeface="Poppins Medium" panose="00000600000000000000" pitchFamily="50" charset="0"/>
                <a:cs typeface="Poppins Medium" panose="00000600000000000000" pitchFamily="50" charset="0"/>
              </a:rPr>
              <a:t>posicionamiento</a:t>
            </a:r>
            <a:r>
              <a:rPr lang="en-US" dirty="0">
                <a:solidFill>
                  <a:srgbClr val="FF33CC"/>
                </a:solidFill>
                <a:latin typeface="Poppins Medium" panose="00000600000000000000" pitchFamily="50" charset="0"/>
                <a:cs typeface="Poppins Medium" panose="00000600000000000000" pitchFamily="50" charset="0"/>
              </a:rPr>
              <a:t>?</a:t>
            </a:r>
          </a:p>
          <a:p>
            <a:pPr marL="342900" indent="-342900">
              <a:buFont typeface="Arial" panose="020B0604020202020204" pitchFamily="34" charset="0"/>
              <a:buChar char="•"/>
            </a:pPr>
            <a:r>
              <a:rPr lang="en-US" dirty="0" err="1">
                <a:latin typeface="Poppins Medium" panose="00000600000000000000" pitchFamily="50" charset="0"/>
                <a:cs typeface="Poppins Medium" panose="00000600000000000000" pitchFamily="50" charset="0"/>
              </a:rPr>
              <a:t>Copiamos</a:t>
            </a:r>
            <a:r>
              <a:rPr lang="en-US" dirty="0">
                <a:latin typeface="Poppins Medium" panose="00000600000000000000" pitchFamily="50" charset="0"/>
                <a:cs typeface="Poppins Medium" panose="00000600000000000000" pitchFamily="50" charset="0"/>
              </a:rPr>
              <a:t> una </a:t>
            </a:r>
            <a:r>
              <a:rPr lang="en-US" dirty="0" err="1">
                <a:latin typeface="Poppins Medium" panose="00000600000000000000" pitchFamily="50" charset="0"/>
                <a:cs typeface="Poppins Medium" panose="00000600000000000000" pitchFamily="50" charset="0"/>
              </a:rPr>
              <a:t>pregunta</a:t>
            </a:r>
            <a:r>
              <a:rPr lang="en-US" dirty="0">
                <a:latin typeface="Poppins Medium" panose="00000600000000000000" pitchFamily="50" charset="0"/>
                <a:cs typeface="Poppins Medium" panose="00000600000000000000" pitchFamily="50" charset="0"/>
              </a:rPr>
              <a:t> entre “” </a:t>
            </a:r>
          </a:p>
          <a:p>
            <a:r>
              <a:rPr lang="en-US" dirty="0" err="1">
                <a:latin typeface="Poppins Medium" panose="00000600000000000000" pitchFamily="50" charset="0"/>
                <a:cs typeface="Poppins Medium" panose="00000600000000000000" pitchFamily="50" charset="0"/>
              </a:rPr>
              <a:t>en</a:t>
            </a:r>
            <a:r>
              <a:rPr lang="en-US" dirty="0">
                <a:latin typeface="Poppins Medium" panose="00000600000000000000" pitchFamily="50" charset="0"/>
                <a:cs typeface="Poppins Medium" panose="00000600000000000000" pitchFamily="50" charset="0"/>
              </a:rPr>
              <a:t> Google</a:t>
            </a:r>
          </a:p>
        </p:txBody>
      </p:sp>
      <p:pic>
        <p:nvPicPr>
          <p:cNvPr id="3" name="Imagen 2" descr="Interfaz de usuario gráfica, Texto, Aplicación, Correo electrónico&#10;&#10;Descripción generada automáticamente">
            <a:extLst>
              <a:ext uri="{FF2B5EF4-FFF2-40B4-BE49-F238E27FC236}">
                <a16:creationId xmlns:a16="http://schemas.microsoft.com/office/drawing/2014/main" id="{103879E3-5817-4057-A672-E965233D9261}"/>
              </a:ext>
            </a:extLst>
          </p:cNvPr>
          <p:cNvPicPr>
            <a:picLocks noChangeAspect="1"/>
          </p:cNvPicPr>
          <p:nvPr/>
        </p:nvPicPr>
        <p:blipFill>
          <a:blip r:embed="rId4"/>
          <a:stretch>
            <a:fillRect/>
          </a:stretch>
        </p:blipFill>
        <p:spPr>
          <a:xfrm>
            <a:off x="6650294" y="2078878"/>
            <a:ext cx="5085883" cy="3679288"/>
          </a:xfrm>
          <a:prstGeom prst="rect">
            <a:avLst/>
          </a:prstGeom>
        </p:spPr>
      </p:pic>
    </p:spTree>
    <p:extLst>
      <p:ext uri="{BB962C8B-B14F-4D97-AF65-F5344CB8AC3E}">
        <p14:creationId xmlns:p14="http://schemas.microsoft.com/office/powerpoint/2010/main" val="246863479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5246385" cy="1360714"/>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a:latin typeface="Poppins Medium" panose="00000600000000000000" pitchFamily="50" charset="0"/>
                <a:cs typeface="Poppins Medium" panose="00000600000000000000" pitchFamily="50" charset="0"/>
              </a:rPr>
              <a:t>FAQ´s</a:t>
            </a:r>
          </a:p>
        </p:txBody>
      </p:sp>
      <p:sp>
        <p:nvSpPr>
          <p:cNvPr id="193" name="Marcador de texto 4">
            <a:extLst>
              <a:ext uri="{FF2B5EF4-FFF2-40B4-BE49-F238E27FC236}">
                <a16:creationId xmlns:a16="http://schemas.microsoft.com/office/drawing/2014/main" id="{616DCDCE-EB27-4784-BDC0-363134EEF4B7}"/>
              </a:ext>
            </a:extLst>
          </p:cNvPr>
          <p:cNvSpPr>
            <a:spLocks noGrp="1"/>
          </p:cNvSpPr>
          <p:nvPr>
            <p:ph type="body" idx="1"/>
          </p:nvPr>
        </p:nvSpPr>
        <p:spPr>
          <a:xfrm>
            <a:off x="308564" y="1864977"/>
            <a:ext cx="5423340" cy="3727571"/>
          </a:xfrm>
        </p:spPr>
        <p:txBody>
          <a:bodyPr vert="horz" lIns="91440" tIns="45720" rIns="91440" bIns="45720" rtlCol="0" anchor="ctr">
            <a:normAutofit/>
          </a:bodyPr>
          <a:lstStyle/>
          <a:p>
            <a:r>
              <a:rPr lang="en-US" dirty="0">
                <a:solidFill>
                  <a:srgbClr val="FF33CC"/>
                </a:solidFill>
                <a:latin typeface="Poppins Medium" panose="00000600000000000000" pitchFamily="50" charset="0"/>
                <a:cs typeface="Poppins Medium" panose="00000600000000000000" pitchFamily="50" charset="0"/>
              </a:rPr>
              <a:t>¿</a:t>
            </a:r>
            <a:r>
              <a:rPr lang="en-US" dirty="0" err="1">
                <a:solidFill>
                  <a:srgbClr val="FF33CC"/>
                </a:solidFill>
                <a:latin typeface="Poppins Medium" panose="00000600000000000000" pitchFamily="50" charset="0"/>
                <a:cs typeface="Poppins Medium" panose="00000600000000000000" pitchFamily="50" charset="0"/>
              </a:rPr>
              <a:t>Cómo</a:t>
            </a:r>
            <a:r>
              <a:rPr lang="en-US" dirty="0">
                <a:solidFill>
                  <a:srgbClr val="FF33CC"/>
                </a:solidFill>
                <a:latin typeface="Poppins Medium" panose="00000600000000000000" pitchFamily="50" charset="0"/>
                <a:cs typeface="Poppins Medium" panose="00000600000000000000" pitchFamily="50" charset="0"/>
              </a:rPr>
              <a:t> </a:t>
            </a:r>
            <a:r>
              <a:rPr lang="en-US" dirty="0" err="1">
                <a:solidFill>
                  <a:srgbClr val="FF33CC"/>
                </a:solidFill>
                <a:latin typeface="Poppins Medium" panose="00000600000000000000" pitchFamily="50" charset="0"/>
                <a:cs typeface="Poppins Medium" panose="00000600000000000000" pitchFamily="50" charset="0"/>
              </a:rPr>
              <a:t>mejoran</a:t>
            </a:r>
            <a:r>
              <a:rPr lang="en-US" dirty="0">
                <a:solidFill>
                  <a:srgbClr val="FF33CC"/>
                </a:solidFill>
                <a:latin typeface="Poppins Medium" panose="00000600000000000000" pitchFamily="50" charset="0"/>
                <a:cs typeface="Poppins Medium" panose="00000600000000000000" pitchFamily="50" charset="0"/>
              </a:rPr>
              <a:t> </a:t>
            </a:r>
            <a:r>
              <a:rPr lang="en-US" dirty="0" err="1">
                <a:solidFill>
                  <a:srgbClr val="FF33CC"/>
                </a:solidFill>
                <a:latin typeface="Poppins Medium" panose="00000600000000000000" pitchFamily="50" charset="0"/>
                <a:cs typeface="Poppins Medium" panose="00000600000000000000" pitchFamily="50" charset="0"/>
              </a:rPr>
              <a:t>posicionamiento</a:t>
            </a:r>
            <a:r>
              <a:rPr lang="en-US" dirty="0">
                <a:solidFill>
                  <a:srgbClr val="FF33CC"/>
                </a:solidFill>
                <a:latin typeface="Poppins Medium" panose="00000600000000000000" pitchFamily="50" charset="0"/>
                <a:cs typeface="Poppins Medium" panose="00000600000000000000" pitchFamily="50" charset="0"/>
              </a:rPr>
              <a:t>?</a:t>
            </a:r>
          </a:p>
          <a:p>
            <a:pPr marL="342900" indent="-342900">
              <a:buFont typeface="Arial" panose="020B0604020202020204" pitchFamily="34" charset="0"/>
              <a:buChar char="•"/>
            </a:pPr>
            <a:r>
              <a:rPr lang="en-US" dirty="0" err="1">
                <a:latin typeface="Poppins Medium" panose="00000600000000000000" pitchFamily="50" charset="0"/>
                <a:cs typeface="Poppins Medium" panose="00000600000000000000" pitchFamily="50" charset="0"/>
              </a:rPr>
              <a:t>Pinchamos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sobre</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el</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resultado</a:t>
            </a:r>
            <a:endParaRPr lang="en-US" dirty="0">
              <a:latin typeface="Poppins Medium" panose="00000600000000000000" pitchFamily="50" charset="0"/>
              <a:cs typeface="Poppins Medium" panose="00000600000000000000" pitchFamily="50" charset="0"/>
            </a:endParaRPr>
          </a:p>
        </p:txBody>
      </p:sp>
      <p:pic>
        <p:nvPicPr>
          <p:cNvPr id="4" name="Imagen 3" descr="Interfaz de usuario gráfica, Texto, Aplicación, Correo electrónico&#10;&#10;Descripción generada automáticamente">
            <a:extLst>
              <a:ext uri="{FF2B5EF4-FFF2-40B4-BE49-F238E27FC236}">
                <a16:creationId xmlns:a16="http://schemas.microsoft.com/office/drawing/2014/main" id="{7879A356-9BBD-4EC8-ADF7-147CDBC1C32A}"/>
              </a:ext>
            </a:extLst>
          </p:cNvPr>
          <p:cNvPicPr>
            <a:picLocks noChangeAspect="1"/>
          </p:cNvPicPr>
          <p:nvPr/>
        </p:nvPicPr>
        <p:blipFill>
          <a:blip r:embed="rId4"/>
          <a:stretch>
            <a:fillRect/>
          </a:stretch>
        </p:blipFill>
        <p:spPr>
          <a:xfrm>
            <a:off x="6427156" y="2304554"/>
            <a:ext cx="5423341" cy="3420670"/>
          </a:xfrm>
          <a:prstGeom prst="rect">
            <a:avLst/>
          </a:prstGeom>
        </p:spPr>
      </p:pic>
    </p:spTree>
    <p:extLst>
      <p:ext uri="{BB962C8B-B14F-4D97-AF65-F5344CB8AC3E}">
        <p14:creationId xmlns:p14="http://schemas.microsoft.com/office/powerpoint/2010/main" val="152078494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5246385" cy="1360714"/>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a:latin typeface="Poppins Medium" panose="00000600000000000000" pitchFamily="50" charset="0"/>
                <a:cs typeface="Poppins Medium" panose="00000600000000000000" pitchFamily="50" charset="0"/>
              </a:rPr>
              <a:t>FAQ´s</a:t>
            </a:r>
          </a:p>
        </p:txBody>
      </p:sp>
      <p:sp>
        <p:nvSpPr>
          <p:cNvPr id="193" name="Marcador de texto 4">
            <a:extLst>
              <a:ext uri="{FF2B5EF4-FFF2-40B4-BE49-F238E27FC236}">
                <a16:creationId xmlns:a16="http://schemas.microsoft.com/office/drawing/2014/main" id="{616DCDCE-EB27-4784-BDC0-363134EEF4B7}"/>
              </a:ext>
            </a:extLst>
          </p:cNvPr>
          <p:cNvSpPr>
            <a:spLocks noGrp="1"/>
          </p:cNvSpPr>
          <p:nvPr>
            <p:ph type="body" idx="1"/>
          </p:nvPr>
        </p:nvSpPr>
        <p:spPr>
          <a:xfrm>
            <a:off x="308564" y="1864977"/>
            <a:ext cx="5423340" cy="3727571"/>
          </a:xfrm>
        </p:spPr>
        <p:txBody>
          <a:bodyPr vert="horz" lIns="91440" tIns="45720" rIns="91440" bIns="45720" rtlCol="0" anchor="ctr">
            <a:normAutofit/>
          </a:bodyPr>
          <a:lstStyle/>
          <a:p>
            <a:r>
              <a:rPr lang="en-US" dirty="0">
                <a:solidFill>
                  <a:srgbClr val="FF33CC"/>
                </a:solidFill>
                <a:latin typeface="Poppins Medium" panose="00000600000000000000" pitchFamily="50" charset="0"/>
                <a:cs typeface="Poppins Medium" panose="00000600000000000000" pitchFamily="50" charset="0"/>
              </a:rPr>
              <a:t>¿</a:t>
            </a:r>
            <a:r>
              <a:rPr lang="en-US" dirty="0" err="1">
                <a:solidFill>
                  <a:srgbClr val="FF33CC"/>
                </a:solidFill>
                <a:latin typeface="Poppins Medium" panose="00000600000000000000" pitchFamily="50" charset="0"/>
                <a:cs typeface="Poppins Medium" panose="00000600000000000000" pitchFamily="50" charset="0"/>
              </a:rPr>
              <a:t>Cómo</a:t>
            </a:r>
            <a:r>
              <a:rPr lang="en-US" dirty="0">
                <a:solidFill>
                  <a:srgbClr val="FF33CC"/>
                </a:solidFill>
                <a:latin typeface="Poppins Medium" panose="00000600000000000000" pitchFamily="50" charset="0"/>
                <a:cs typeface="Poppins Medium" panose="00000600000000000000" pitchFamily="50" charset="0"/>
              </a:rPr>
              <a:t> </a:t>
            </a:r>
            <a:r>
              <a:rPr lang="en-US" dirty="0" err="1">
                <a:solidFill>
                  <a:srgbClr val="FF33CC"/>
                </a:solidFill>
                <a:latin typeface="Poppins Medium" panose="00000600000000000000" pitchFamily="50" charset="0"/>
                <a:cs typeface="Poppins Medium" panose="00000600000000000000" pitchFamily="50" charset="0"/>
              </a:rPr>
              <a:t>mejoran</a:t>
            </a:r>
            <a:r>
              <a:rPr lang="en-US" dirty="0">
                <a:solidFill>
                  <a:srgbClr val="FF33CC"/>
                </a:solidFill>
                <a:latin typeface="Poppins Medium" panose="00000600000000000000" pitchFamily="50" charset="0"/>
                <a:cs typeface="Poppins Medium" panose="00000600000000000000" pitchFamily="50" charset="0"/>
              </a:rPr>
              <a:t> </a:t>
            </a:r>
            <a:r>
              <a:rPr lang="en-US" dirty="0" err="1">
                <a:solidFill>
                  <a:srgbClr val="FF33CC"/>
                </a:solidFill>
                <a:latin typeface="Poppins Medium" panose="00000600000000000000" pitchFamily="50" charset="0"/>
                <a:cs typeface="Poppins Medium" panose="00000600000000000000" pitchFamily="50" charset="0"/>
              </a:rPr>
              <a:t>posicionamiento</a:t>
            </a:r>
            <a:r>
              <a:rPr lang="en-US" dirty="0">
                <a:solidFill>
                  <a:srgbClr val="FF33CC"/>
                </a:solidFill>
                <a:latin typeface="Poppins Medium" panose="00000600000000000000" pitchFamily="50" charset="0"/>
                <a:cs typeface="Poppins Medium" panose="00000600000000000000" pitchFamily="50" charset="0"/>
              </a:rPr>
              <a:t>?</a:t>
            </a:r>
          </a:p>
          <a:p>
            <a:pPr marL="342900" indent="-342900">
              <a:buFont typeface="Arial" panose="020B0604020202020204" pitchFamily="34" charset="0"/>
              <a:buChar char="•"/>
            </a:pPr>
            <a:r>
              <a:rPr lang="en-US" dirty="0">
                <a:latin typeface="Poppins Medium" panose="00000600000000000000" pitchFamily="50" charset="0"/>
                <a:cs typeface="Poppins Medium" panose="00000600000000000000" pitchFamily="50" charset="0"/>
              </a:rPr>
              <a:t>Nos </a:t>
            </a:r>
            <a:r>
              <a:rPr lang="en-US" dirty="0" err="1">
                <a:latin typeface="Poppins Medium" panose="00000600000000000000" pitchFamily="50" charset="0"/>
                <a:cs typeface="Poppins Medium" panose="00000600000000000000" pitchFamily="50" charset="0"/>
              </a:rPr>
              <a:t>aparece</a:t>
            </a:r>
            <a:r>
              <a:rPr lang="en-US" dirty="0">
                <a:latin typeface="Poppins Medium" panose="00000600000000000000" pitchFamily="50" charset="0"/>
                <a:cs typeface="Poppins Medium" panose="00000600000000000000" pitchFamily="50" charset="0"/>
              </a:rPr>
              <a:t> una </a:t>
            </a:r>
            <a:r>
              <a:rPr lang="en-US" dirty="0" err="1">
                <a:latin typeface="Poppins Medium" panose="00000600000000000000" pitchFamily="50" charset="0"/>
                <a:cs typeface="Poppins Medium" panose="00000600000000000000" pitchFamily="50" charset="0"/>
              </a:rPr>
              <a:t>página</a:t>
            </a:r>
            <a:r>
              <a:rPr lang="en-US" dirty="0">
                <a:latin typeface="Poppins Medium" panose="00000600000000000000" pitchFamily="50" charset="0"/>
                <a:cs typeface="Poppins Medium" panose="00000600000000000000" pitchFamily="50" charset="0"/>
              </a:rPr>
              <a:t> de “ask” de Amazon, </a:t>
            </a:r>
            <a:r>
              <a:rPr lang="en-US" dirty="0" err="1">
                <a:latin typeface="Poppins Medium" panose="00000600000000000000" pitchFamily="50" charset="0"/>
                <a:cs typeface="Poppins Medium" panose="00000600000000000000" pitchFamily="50" charset="0"/>
              </a:rPr>
              <a:t>relacionada</a:t>
            </a:r>
            <a:r>
              <a:rPr lang="en-US" dirty="0">
                <a:latin typeface="Poppins Medium" panose="00000600000000000000" pitchFamily="50" charset="0"/>
                <a:cs typeface="Poppins Medium" panose="00000600000000000000" pitchFamily="50" charset="0"/>
              </a:rPr>
              <a:t> con </a:t>
            </a:r>
            <a:r>
              <a:rPr lang="en-US" dirty="0" err="1">
                <a:latin typeface="Poppins Medium" panose="00000600000000000000" pitchFamily="50" charset="0"/>
                <a:cs typeface="Poppins Medium" panose="00000600000000000000" pitchFamily="50" charset="0"/>
              </a:rPr>
              <a:t>nuestro</a:t>
            </a:r>
            <a:r>
              <a:rPr lang="en-US" dirty="0">
                <a:latin typeface="Poppins Medium" panose="00000600000000000000" pitchFamily="50" charset="0"/>
                <a:cs typeface="Poppins Medium" panose="00000600000000000000" pitchFamily="50" charset="0"/>
              </a:rPr>
              <a:t> ASIN</a:t>
            </a:r>
          </a:p>
          <a:p>
            <a:pPr marL="342900" indent="-342900">
              <a:buFont typeface="Arial" panose="020B0604020202020204" pitchFamily="34" charset="0"/>
              <a:buChar char="•"/>
            </a:pPr>
            <a:r>
              <a:rPr lang="en-US" dirty="0" err="1">
                <a:latin typeface="Poppins Medium" panose="00000600000000000000" pitchFamily="50" charset="0"/>
                <a:cs typeface="Poppins Medium" panose="00000600000000000000" pitchFamily="50" charset="0"/>
              </a:rPr>
              <a:t>Pinchamos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sobre</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el</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producto</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recuadro</a:t>
            </a:r>
            <a:r>
              <a:rPr lang="en-US" dirty="0">
                <a:latin typeface="Poppins Medium" panose="00000600000000000000" pitchFamily="50" charset="0"/>
                <a:cs typeface="Poppins Medium" panose="00000600000000000000" pitchFamily="50" charset="0"/>
              </a:rPr>
              <a:t> rojo)</a:t>
            </a:r>
          </a:p>
        </p:txBody>
      </p:sp>
      <p:pic>
        <p:nvPicPr>
          <p:cNvPr id="4" name="Imagen 3" descr="Interfaz de usuario gráfica, Texto, Aplicación&#10;&#10;Descripción generada automáticamente">
            <a:extLst>
              <a:ext uri="{FF2B5EF4-FFF2-40B4-BE49-F238E27FC236}">
                <a16:creationId xmlns:a16="http://schemas.microsoft.com/office/drawing/2014/main" id="{E6A31E66-BAAB-4F5E-B0DA-D94B4103E559}"/>
              </a:ext>
            </a:extLst>
          </p:cNvPr>
          <p:cNvPicPr>
            <a:picLocks noChangeAspect="1"/>
          </p:cNvPicPr>
          <p:nvPr/>
        </p:nvPicPr>
        <p:blipFill>
          <a:blip r:embed="rId4"/>
          <a:stretch>
            <a:fillRect/>
          </a:stretch>
        </p:blipFill>
        <p:spPr>
          <a:xfrm>
            <a:off x="6915088" y="1803398"/>
            <a:ext cx="4708238" cy="4106745"/>
          </a:xfrm>
          <a:prstGeom prst="rect">
            <a:avLst/>
          </a:prstGeom>
        </p:spPr>
      </p:pic>
    </p:spTree>
    <p:extLst>
      <p:ext uri="{BB962C8B-B14F-4D97-AF65-F5344CB8AC3E}">
        <p14:creationId xmlns:p14="http://schemas.microsoft.com/office/powerpoint/2010/main" val="250189147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5246385" cy="1360714"/>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a:latin typeface="Poppins Medium" panose="00000600000000000000" pitchFamily="50" charset="0"/>
                <a:cs typeface="Poppins Medium" panose="00000600000000000000" pitchFamily="50" charset="0"/>
              </a:rPr>
              <a:t>FAQ´s</a:t>
            </a:r>
          </a:p>
        </p:txBody>
      </p:sp>
      <p:sp>
        <p:nvSpPr>
          <p:cNvPr id="193" name="Marcador de texto 4">
            <a:extLst>
              <a:ext uri="{FF2B5EF4-FFF2-40B4-BE49-F238E27FC236}">
                <a16:creationId xmlns:a16="http://schemas.microsoft.com/office/drawing/2014/main" id="{616DCDCE-EB27-4784-BDC0-363134EEF4B7}"/>
              </a:ext>
            </a:extLst>
          </p:cNvPr>
          <p:cNvSpPr>
            <a:spLocks noGrp="1"/>
          </p:cNvSpPr>
          <p:nvPr>
            <p:ph type="body" idx="1"/>
          </p:nvPr>
        </p:nvSpPr>
        <p:spPr>
          <a:xfrm>
            <a:off x="308564" y="1864977"/>
            <a:ext cx="5423340" cy="3727571"/>
          </a:xfrm>
        </p:spPr>
        <p:txBody>
          <a:bodyPr vert="horz" lIns="91440" tIns="45720" rIns="91440" bIns="45720" rtlCol="0" anchor="ctr">
            <a:normAutofit/>
          </a:bodyPr>
          <a:lstStyle/>
          <a:p>
            <a:r>
              <a:rPr lang="en-US" dirty="0">
                <a:solidFill>
                  <a:srgbClr val="FF33CC"/>
                </a:solidFill>
                <a:latin typeface="Poppins Medium" panose="00000600000000000000" pitchFamily="50" charset="0"/>
                <a:cs typeface="Poppins Medium" panose="00000600000000000000" pitchFamily="50" charset="0"/>
              </a:rPr>
              <a:t>¿</a:t>
            </a:r>
            <a:r>
              <a:rPr lang="en-US" dirty="0" err="1">
                <a:solidFill>
                  <a:srgbClr val="FF33CC"/>
                </a:solidFill>
                <a:latin typeface="Poppins Medium" panose="00000600000000000000" pitchFamily="50" charset="0"/>
                <a:cs typeface="Poppins Medium" panose="00000600000000000000" pitchFamily="50" charset="0"/>
              </a:rPr>
              <a:t>Cómo</a:t>
            </a:r>
            <a:r>
              <a:rPr lang="en-US" dirty="0">
                <a:solidFill>
                  <a:srgbClr val="FF33CC"/>
                </a:solidFill>
                <a:latin typeface="Poppins Medium" panose="00000600000000000000" pitchFamily="50" charset="0"/>
                <a:cs typeface="Poppins Medium" panose="00000600000000000000" pitchFamily="50" charset="0"/>
              </a:rPr>
              <a:t> </a:t>
            </a:r>
            <a:r>
              <a:rPr lang="en-US" dirty="0" err="1">
                <a:solidFill>
                  <a:srgbClr val="FF33CC"/>
                </a:solidFill>
                <a:latin typeface="Poppins Medium" panose="00000600000000000000" pitchFamily="50" charset="0"/>
                <a:cs typeface="Poppins Medium" panose="00000600000000000000" pitchFamily="50" charset="0"/>
              </a:rPr>
              <a:t>mejoran</a:t>
            </a:r>
            <a:r>
              <a:rPr lang="en-US" dirty="0">
                <a:solidFill>
                  <a:srgbClr val="FF33CC"/>
                </a:solidFill>
                <a:latin typeface="Poppins Medium" panose="00000600000000000000" pitchFamily="50" charset="0"/>
                <a:cs typeface="Poppins Medium" panose="00000600000000000000" pitchFamily="50" charset="0"/>
              </a:rPr>
              <a:t> </a:t>
            </a:r>
            <a:r>
              <a:rPr lang="en-US" dirty="0" err="1">
                <a:solidFill>
                  <a:srgbClr val="FF33CC"/>
                </a:solidFill>
                <a:latin typeface="Poppins Medium" panose="00000600000000000000" pitchFamily="50" charset="0"/>
                <a:cs typeface="Poppins Medium" panose="00000600000000000000" pitchFamily="50" charset="0"/>
              </a:rPr>
              <a:t>posicionamiento</a:t>
            </a:r>
            <a:r>
              <a:rPr lang="en-US" dirty="0">
                <a:solidFill>
                  <a:srgbClr val="FF33CC"/>
                </a:solidFill>
                <a:latin typeface="Poppins Medium" panose="00000600000000000000" pitchFamily="50" charset="0"/>
                <a:cs typeface="Poppins Medium" panose="00000600000000000000" pitchFamily="50" charset="0"/>
              </a:rPr>
              <a:t>?</a:t>
            </a:r>
          </a:p>
          <a:p>
            <a:pPr marL="342900" indent="-342900">
              <a:buFont typeface="Arial" panose="020B0604020202020204" pitchFamily="34" charset="0"/>
              <a:buChar char="•"/>
            </a:pPr>
            <a:r>
              <a:rPr lang="en-US" dirty="0">
                <a:latin typeface="Poppins Medium" panose="00000600000000000000" pitchFamily="50" charset="0"/>
                <a:cs typeface="Poppins Medium" panose="00000600000000000000" pitchFamily="50" charset="0"/>
              </a:rPr>
              <a:t>Y “voila” </a:t>
            </a:r>
            <a:r>
              <a:rPr lang="en-US" dirty="0" err="1">
                <a:latin typeface="Poppins Medium" panose="00000600000000000000" pitchFamily="50" charset="0"/>
                <a:cs typeface="Poppins Medium" panose="00000600000000000000" pitchFamily="50" charset="0"/>
              </a:rPr>
              <a:t>nos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aparece</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nuestro</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producto</a:t>
            </a:r>
            <a:endParaRPr lang="en-US" dirty="0">
              <a:latin typeface="Poppins Medium" panose="00000600000000000000" pitchFamily="50" charset="0"/>
              <a:cs typeface="Poppins Medium" panose="00000600000000000000" pitchFamily="50" charset="0"/>
            </a:endParaRPr>
          </a:p>
          <a:p>
            <a:pPr marL="342900" indent="-342900">
              <a:buFont typeface="Arial" panose="020B0604020202020204" pitchFamily="34" charset="0"/>
              <a:buChar char="•"/>
            </a:pPr>
            <a:r>
              <a:rPr lang="en-US" dirty="0" err="1">
                <a:latin typeface="Poppins Medium" panose="00000600000000000000" pitchFamily="50" charset="0"/>
                <a:cs typeface="Poppins Medium" panose="00000600000000000000" pitchFamily="50" charset="0"/>
              </a:rPr>
              <a:t>Hemos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conseguido</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tráfico</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desde</a:t>
            </a:r>
            <a:r>
              <a:rPr lang="en-US" dirty="0">
                <a:latin typeface="Poppins Medium" panose="00000600000000000000" pitchFamily="50" charset="0"/>
                <a:cs typeface="Poppins Medium" panose="00000600000000000000" pitchFamily="50" charset="0"/>
              </a:rPr>
              <a:t> Google</a:t>
            </a:r>
          </a:p>
        </p:txBody>
      </p:sp>
      <p:pic>
        <p:nvPicPr>
          <p:cNvPr id="4" name="Imagen 3" descr="Interfaz de usuario gráfica, Texto, Aplicación, Correo electrónico&#10;&#10;Descripción generada automáticamente">
            <a:extLst>
              <a:ext uri="{FF2B5EF4-FFF2-40B4-BE49-F238E27FC236}">
                <a16:creationId xmlns:a16="http://schemas.microsoft.com/office/drawing/2014/main" id="{BF3DDFBF-DAD6-4C31-A127-742CBC56A612}"/>
              </a:ext>
            </a:extLst>
          </p:cNvPr>
          <p:cNvPicPr>
            <a:picLocks noChangeAspect="1"/>
          </p:cNvPicPr>
          <p:nvPr/>
        </p:nvPicPr>
        <p:blipFill>
          <a:blip r:embed="rId4"/>
          <a:stretch>
            <a:fillRect/>
          </a:stretch>
        </p:blipFill>
        <p:spPr>
          <a:xfrm>
            <a:off x="6562631" y="2005783"/>
            <a:ext cx="5303156" cy="3725834"/>
          </a:xfrm>
          <a:prstGeom prst="rect">
            <a:avLst/>
          </a:prstGeom>
        </p:spPr>
      </p:pic>
    </p:spTree>
    <p:extLst>
      <p:ext uri="{BB962C8B-B14F-4D97-AF65-F5344CB8AC3E}">
        <p14:creationId xmlns:p14="http://schemas.microsoft.com/office/powerpoint/2010/main" val="332526514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C3A20C-E550-4F15-A43A-2B41D60FBE75}"/>
              </a:ext>
            </a:extLst>
          </p:cNvPr>
          <p:cNvSpPr>
            <a:spLocks noGrp="1"/>
          </p:cNvSpPr>
          <p:nvPr>
            <p:ph type="title"/>
          </p:nvPr>
        </p:nvSpPr>
        <p:spPr>
          <a:xfrm>
            <a:off x="1030287" y="2700866"/>
            <a:ext cx="10131425" cy="1456267"/>
          </a:xfrm>
        </p:spPr>
        <p:txBody>
          <a:bodyPr>
            <a:noAutofit/>
          </a:bodyPr>
          <a:lstStyle/>
          <a:p>
            <a:pPr algn="ctr"/>
            <a:r>
              <a:rPr lang="es-ES" sz="7200" dirty="0">
                <a:latin typeface="Poppins Medium" panose="00000600000000000000" pitchFamily="50" charset="0"/>
                <a:cs typeface="Poppins Medium" panose="00000600000000000000" pitchFamily="50" charset="0"/>
              </a:rPr>
              <a:t>RECURSOS </a:t>
            </a:r>
            <a:br>
              <a:rPr lang="es-ES" sz="7200" dirty="0">
                <a:latin typeface="Poppins Medium" panose="00000600000000000000" pitchFamily="50" charset="0"/>
                <a:cs typeface="Poppins Medium" panose="00000600000000000000" pitchFamily="50" charset="0"/>
              </a:rPr>
            </a:br>
            <a:r>
              <a:rPr lang="es-ES" sz="7200" dirty="0">
                <a:latin typeface="Poppins Medium" panose="00000600000000000000" pitchFamily="50" charset="0"/>
                <a:cs typeface="Poppins Medium" panose="00000600000000000000" pitchFamily="50" charset="0"/>
              </a:rPr>
              <a:t>PARA </a:t>
            </a:r>
            <a:r>
              <a:rPr lang="es-ES" sz="7200" dirty="0" err="1">
                <a:latin typeface="Poppins Medium" panose="00000600000000000000" pitchFamily="50" charset="0"/>
                <a:cs typeface="Poppins Medium" panose="00000600000000000000" pitchFamily="50" charset="0"/>
              </a:rPr>
              <a:t>FAQ´s</a:t>
            </a:r>
            <a:endParaRPr lang="es-ES" sz="7200" dirty="0">
              <a:latin typeface="Poppins Medium" panose="00000600000000000000" pitchFamily="50" charset="0"/>
              <a:cs typeface="Poppins Medium" panose="00000600000000000000" pitchFamily="50" charset="0"/>
            </a:endParaRPr>
          </a:p>
        </p:txBody>
      </p:sp>
    </p:spTree>
    <p:extLst>
      <p:ext uri="{BB962C8B-B14F-4D97-AF65-F5344CB8AC3E}">
        <p14:creationId xmlns:p14="http://schemas.microsoft.com/office/powerpoint/2010/main" val="337982965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Freeform: Shape 11">
            <a:extLst>
              <a:ext uri="{FF2B5EF4-FFF2-40B4-BE49-F238E27FC236}">
                <a16:creationId xmlns:a16="http://schemas.microsoft.com/office/drawing/2014/main" id="{54309F57-B331-41A7-9154-15EC2AF45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845162" cy="6858000"/>
          </a:xfrm>
          <a:custGeom>
            <a:avLst/>
            <a:gdLst>
              <a:gd name="connsiteX0" fmla="*/ 0 w 8845162"/>
              <a:gd name="connsiteY0" fmla="*/ 0 h 6858000"/>
              <a:gd name="connsiteX1" fmla="*/ 6265248 w 8845162"/>
              <a:gd name="connsiteY1" fmla="*/ 0 h 6858000"/>
              <a:gd name="connsiteX2" fmla="*/ 7537703 w 8845162"/>
              <a:gd name="connsiteY2" fmla="*/ 0 h 6858000"/>
              <a:gd name="connsiteX3" fmla="*/ 8845162 w 8845162"/>
              <a:gd name="connsiteY3" fmla="*/ 0 h 6858000"/>
              <a:gd name="connsiteX4" fmla="*/ 8845162 w 8845162"/>
              <a:gd name="connsiteY4" fmla="*/ 6858000 h 6858000"/>
              <a:gd name="connsiteX5" fmla="*/ 7537703 w 8845162"/>
              <a:gd name="connsiteY5" fmla="*/ 6858000 h 6858000"/>
              <a:gd name="connsiteX6" fmla="*/ 6265248 w 8845162"/>
              <a:gd name="connsiteY6" fmla="*/ 6858000 h 6858000"/>
              <a:gd name="connsiteX7" fmla="*/ 20957 w 8845162"/>
              <a:gd name="connsiteY7" fmla="*/ 6858000 h 6858000"/>
              <a:gd name="connsiteX8" fmla="*/ 46002 w 8845162"/>
              <a:gd name="connsiteY8" fmla="*/ 6702325 h 6858000"/>
              <a:gd name="connsiteX9" fmla="*/ 69870 w 8845162"/>
              <a:gd name="connsiteY9" fmla="*/ 6547334 h 6858000"/>
              <a:gd name="connsiteX10" fmla="*/ 93234 w 8845162"/>
              <a:gd name="connsiteY10" fmla="*/ 6391658 h 6858000"/>
              <a:gd name="connsiteX11" fmla="*/ 113237 w 8845162"/>
              <a:gd name="connsiteY11" fmla="*/ 6235295 h 6858000"/>
              <a:gd name="connsiteX12" fmla="*/ 133409 w 8845162"/>
              <a:gd name="connsiteY12" fmla="*/ 6079619 h 6858000"/>
              <a:gd name="connsiteX13" fmla="*/ 152234 w 8845162"/>
              <a:gd name="connsiteY13" fmla="*/ 5923256 h 6858000"/>
              <a:gd name="connsiteX14" fmla="*/ 168370 w 8845162"/>
              <a:gd name="connsiteY14" fmla="*/ 5768951 h 6858000"/>
              <a:gd name="connsiteX15" fmla="*/ 183667 w 8845162"/>
              <a:gd name="connsiteY15" fmla="*/ 5612589 h 6858000"/>
              <a:gd name="connsiteX16" fmla="*/ 197619 w 8845162"/>
              <a:gd name="connsiteY16" fmla="*/ 5456912 h 6858000"/>
              <a:gd name="connsiteX17" fmla="*/ 209720 w 8845162"/>
              <a:gd name="connsiteY17" fmla="*/ 5303979 h 6858000"/>
              <a:gd name="connsiteX18" fmla="*/ 221823 w 8845162"/>
              <a:gd name="connsiteY18" fmla="*/ 5148988 h 6858000"/>
              <a:gd name="connsiteX19" fmla="*/ 231908 w 8845162"/>
              <a:gd name="connsiteY19" fmla="*/ 4996055 h 6858000"/>
              <a:gd name="connsiteX20" fmla="*/ 239808 w 8845162"/>
              <a:gd name="connsiteY20" fmla="*/ 4843121 h 6858000"/>
              <a:gd name="connsiteX21" fmla="*/ 248045 w 8845162"/>
              <a:gd name="connsiteY21" fmla="*/ 4690874 h 6858000"/>
              <a:gd name="connsiteX22" fmla="*/ 254936 w 8845162"/>
              <a:gd name="connsiteY22" fmla="*/ 4539998 h 6858000"/>
              <a:gd name="connsiteX23" fmla="*/ 259811 w 8845162"/>
              <a:gd name="connsiteY23" fmla="*/ 4390493 h 6858000"/>
              <a:gd name="connsiteX24" fmla="*/ 264014 w 8845162"/>
              <a:gd name="connsiteY24" fmla="*/ 4240989 h 6858000"/>
              <a:gd name="connsiteX25" fmla="*/ 268047 w 8845162"/>
              <a:gd name="connsiteY25" fmla="*/ 4092856 h 6858000"/>
              <a:gd name="connsiteX26" fmla="*/ 269897 w 8845162"/>
              <a:gd name="connsiteY26" fmla="*/ 3946781 h 6858000"/>
              <a:gd name="connsiteX27" fmla="*/ 271913 w 8845162"/>
              <a:gd name="connsiteY27" fmla="*/ 3800705 h 6858000"/>
              <a:gd name="connsiteX28" fmla="*/ 272922 w 8845162"/>
              <a:gd name="connsiteY28" fmla="*/ 3656687 h 6858000"/>
              <a:gd name="connsiteX29" fmla="*/ 271913 w 8845162"/>
              <a:gd name="connsiteY29" fmla="*/ 3514041 h 6858000"/>
              <a:gd name="connsiteX30" fmla="*/ 271913 w 8845162"/>
              <a:gd name="connsiteY30" fmla="*/ 3372766 h 6858000"/>
              <a:gd name="connsiteX31" fmla="*/ 269897 w 8845162"/>
              <a:gd name="connsiteY31" fmla="*/ 3232863 h 6858000"/>
              <a:gd name="connsiteX32" fmla="*/ 266871 w 8845162"/>
              <a:gd name="connsiteY32" fmla="*/ 3095703 h 6858000"/>
              <a:gd name="connsiteX33" fmla="*/ 264014 w 8845162"/>
              <a:gd name="connsiteY33" fmla="*/ 2959915 h 6858000"/>
              <a:gd name="connsiteX34" fmla="*/ 260820 w 8845162"/>
              <a:gd name="connsiteY34" fmla="*/ 2826869 h 6858000"/>
              <a:gd name="connsiteX35" fmla="*/ 255946 w 8845162"/>
              <a:gd name="connsiteY35" fmla="*/ 2694510 h 6858000"/>
              <a:gd name="connsiteX36" fmla="*/ 250734 w 8845162"/>
              <a:gd name="connsiteY36" fmla="*/ 2564209 h 6858000"/>
              <a:gd name="connsiteX37" fmla="*/ 246028 w 8845162"/>
              <a:gd name="connsiteY37" fmla="*/ 2436650 h 6858000"/>
              <a:gd name="connsiteX38" fmla="*/ 232749 w 8845162"/>
              <a:gd name="connsiteY38" fmla="*/ 2187704 h 6858000"/>
              <a:gd name="connsiteX39" fmla="*/ 218630 w 8845162"/>
              <a:gd name="connsiteY39" fmla="*/ 1949046 h 6858000"/>
              <a:gd name="connsiteX40" fmla="*/ 203837 w 8845162"/>
              <a:gd name="connsiteY40" fmla="*/ 1719989 h 6858000"/>
              <a:gd name="connsiteX41" fmla="*/ 187532 w 8845162"/>
              <a:gd name="connsiteY41" fmla="*/ 1503276 h 6858000"/>
              <a:gd name="connsiteX42" fmla="*/ 170555 w 8845162"/>
              <a:gd name="connsiteY42" fmla="*/ 1296164 h 6858000"/>
              <a:gd name="connsiteX43" fmla="*/ 152234 w 8845162"/>
              <a:gd name="connsiteY43" fmla="*/ 1104140 h 6858000"/>
              <a:gd name="connsiteX44" fmla="*/ 134248 w 8845162"/>
              <a:gd name="connsiteY44" fmla="*/ 923775 h 6858000"/>
              <a:gd name="connsiteX45" fmla="*/ 116263 w 8845162"/>
              <a:gd name="connsiteY45" fmla="*/ 757811 h 6858000"/>
              <a:gd name="connsiteX46" fmla="*/ 99286 w 8845162"/>
              <a:gd name="connsiteY46" fmla="*/ 605564 h 6858000"/>
              <a:gd name="connsiteX47" fmla="*/ 83149 w 8845162"/>
              <a:gd name="connsiteY47" fmla="*/ 470461 h 6858000"/>
              <a:gd name="connsiteX48" fmla="*/ 67853 w 8845162"/>
              <a:gd name="connsiteY48" fmla="*/ 348389 h 6858000"/>
              <a:gd name="connsiteX49" fmla="*/ 55078 w 8845162"/>
              <a:gd name="connsiteY49" fmla="*/ 245519 h 6858000"/>
              <a:gd name="connsiteX50" fmla="*/ 42976 w 8845162"/>
              <a:gd name="connsiteY50" fmla="*/ 159108 h 6858000"/>
              <a:gd name="connsiteX51" fmla="*/ 25662 w 8845162"/>
              <a:gd name="connsiteY51" fmla="*/ 40464 h 6858000"/>
              <a:gd name="connsiteX52" fmla="*/ 19779 w 8845162"/>
              <a:gd name="connsiteY52" fmla="*/ 2 h 6858000"/>
              <a:gd name="connsiteX53" fmla="*/ 26532 w 8845162"/>
              <a:gd name="connsiteY53" fmla="*/ 2 h 6858000"/>
              <a:gd name="connsiteX54" fmla="*/ 26532 w 8845162"/>
              <a:gd name="connsiteY54" fmla="*/ 1 h 6858000"/>
              <a:gd name="connsiteX55" fmla="*/ 0 w 8845162"/>
              <a:gd name="connsiteY5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8845162" h="6858000">
                <a:moveTo>
                  <a:pt x="0" y="0"/>
                </a:moveTo>
                <a:lnTo>
                  <a:pt x="6265248" y="0"/>
                </a:lnTo>
                <a:lnTo>
                  <a:pt x="7537703" y="0"/>
                </a:lnTo>
                <a:lnTo>
                  <a:pt x="8845162" y="0"/>
                </a:lnTo>
                <a:lnTo>
                  <a:pt x="8845162" y="6858000"/>
                </a:lnTo>
                <a:lnTo>
                  <a:pt x="7537703" y="6858000"/>
                </a:lnTo>
                <a:lnTo>
                  <a:pt x="6265248" y="6858000"/>
                </a:lnTo>
                <a:lnTo>
                  <a:pt x="20957" y="6858000"/>
                </a:lnTo>
                <a:lnTo>
                  <a:pt x="46002" y="6702325"/>
                </a:lnTo>
                <a:lnTo>
                  <a:pt x="69870" y="6547334"/>
                </a:lnTo>
                <a:lnTo>
                  <a:pt x="93234" y="6391658"/>
                </a:lnTo>
                <a:lnTo>
                  <a:pt x="113237" y="6235295"/>
                </a:lnTo>
                <a:lnTo>
                  <a:pt x="133409" y="6079619"/>
                </a:lnTo>
                <a:lnTo>
                  <a:pt x="152234" y="5923256"/>
                </a:lnTo>
                <a:lnTo>
                  <a:pt x="168370" y="5768951"/>
                </a:lnTo>
                <a:lnTo>
                  <a:pt x="183667" y="5612589"/>
                </a:lnTo>
                <a:lnTo>
                  <a:pt x="197619" y="5456912"/>
                </a:lnTo>
                <a:lnTo>
                  <a:pt x="209720" y="5303979"/>
                </a:lnTo>
                <a:lnTo>
                  <a:pt x="221823" y="5148988"/>
                </a:lnTo>
                <a:lnTo>
                  <a:pt x="231908" y="4996055"/>
                </a:lnTo>
                <a:lnTo>
                  <a:pt x="239808" y="4843121"/>
                </a:lnTo>
                <a:lnTo>
                  <a:pt x="248045" y="4690874"/>
                </a:lnTo>
                <a:lnTo>
                  <a:pt x="254936" y="4539998"/>
                </a:lnTo>
                <a:lnTo>
                  <a:pt x="259811" y="4390493"/>
                </a:lnTo>
                <a:lnTo>
                  <a:pt x="264014" y="4240989"/>
                </a:lnTo>
                <a:lnTo>
                  <a:pt x="268047" y="4092856"/>
                </a:lnTo>
                <a:lnTo>
                  <a:pt x="269897" y="3946781"/>
                </a:lnTo>
                <a:lnTo>
                  <a:pt x="271913" y="3800705"/>
                </a:lnTo>
                <a:lnTo>
                  <a:pt x="272922" y="3656687"/>
                </a:lnTo>
                <a:lnTo>
                  <a:pt x="271913" y="3514041"/>
                </a:lnTo>
                <a:lnTo>
                  <a:pt x="271913" y="3372766"/>
                </a:lnTo>
                <a:lnTo>
                  <a:pt x="269897" y="3232863"/>
                </a:lnTo>
                <a:lnTo>
                  <a:pt x="266871" y="3095703"/>
                </a:lnTo>
                <a:lnTo>
                  <a:pt x="264014" y="2959915"/>
                </a:lnTo>
                <a:lnTo>
                  <a:pt x="260820" y="2826869"/>
                </a:lnTo>
                <a:lnTo>
                  <a:pt x="255946" y="2694510"/>
                </a:lnTo>
                <a:lnTo>
                  <a:pt x="250734" y="2564209"/>
                </a:lnTo>
                <a:lnTo>
                  <a:pt x="246028" y="2436650"/>
                </a:lnTo>
                <a:lnTo>
                  <a:pt x="232749" y="2187704"/>
                </a:lnTo>
                <a:lnTo>
                  <a:pt x="218630" y="1949046"/>
                </a:lnTo>
                <a:lnTo>
                  <a:pt x="203837" y="1719989"/>
                </a:lnTo>
                <a:lnTo>
                  <a:pt x="187532" y="1503276"/>
                </a:lnTo>
                <a:lnTo>
                  <a:pt x="170555" y="1296164"/>
                </a:lnTo>
                <a:lnTo>
                  <a:pt x="152234" y="1104140"/>
                </a:lnTo>
                <a:lnTo>
                  <a:pt x="134248" y="923775"/>
                </a:lnTo>
                <a:lnTo>
                  <a:pt x="116263" y="757811"/>
                </a:lnTo>
                <a:lnTo>
                  <a:pt x="99286" y="605564"/>
                </a:lnTo>
                <a:lnTo>
                  <a:pt x="83149" y="470461"/>
                </a:lnTo>
                <a:lnTo>
                  <a:pt x="67853" y="348389"/>
                </a:lnTo>
                <a:lnTo>
                  <a:pt x="55078" y="245519"/>
                </a:lnTo>
                <a:lnTo>
                  <a:pt x="42976" y="159108"/>
                </a:lnTo>
                <a:lnTo>
                  <a:pt x="25662" y="40464"/>
                </a:lnTo>
                <a:lnTo>
                  <a:pt x="19779" y="2"/>
                </a:lnTo>
                <a:lnTo>
                  <a:pt x="26532" y="2"/>
                </a:lnTo>
                <a:lnTo>
                  <a:pt x="26532" y="1"/>
                </a:lnTo>
                <a:lnTo>
                  <a:pt x="0" y="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ítulo 3">
            <a:extLst>
              <a:ext uri="{FF2B5EF4-FFF2-40B4-BE49-F238E27FC236}">
                <a16:creationId xmlns:a16="http://schemas.microsoft.com/office/drawing/2014/main" id="{E54A7595-5380-4EDE-9BAA-D4C4AF80EC8D}"/>
              </a:ext>
            </a:extLst>
          </p:cNvPr>
          <p:cNvSpPr>
            <a:spLocks noGrp="1"/>
          </p:cNvSpPr>
          <p:nvPr>
            <p:ph type="title"/>
          </p:nvPr>
        </p:nvSpPr>
        <p:spPr>
          <a:xfrm>
            <a:off x="685801" y="500743"/>
            <a:ext cx="7402285" cy="1360714"/>
          </a:xfrm>
        </p:spPr>
        <p:txBody>
          <a:bodyPr vert="horz" lIns="91440" tIns="45720" rIns="91440" bIns="45720" rtlCol="0" anchor="ctr">
            <a:normAutofit/>
          </a:bodyPr>
          <a:lstStyle/>
          <a:p>
            <a:r>
              <a:rPr lang="en-US" sz="2800" cap="all" dirty="0">
                <a:solidFill>
                  <a:srgbClr val="FF33CC"/>
                </a:solidFill>
                <a:latin typeface="Poppins Medium" panose="00000600000000000000" pitchFamily="50" charset="0"/>
                <a:cs typeface="Poppins Medium" panose="00000600000000000000" pitchFamily="50" charset="0"/>
              </a:rPr>
              <a:t>RECURSOS PARA FAQ´s</a:t>
            </a:r>
          </a:p>
        </p:txBody>
      </p:sp>
      <p:sp>
        <p:nvSpPr>
          <p:cNvPr id="5" name="Marcador de texto 4">
            <a:extLst>
              <a:ext uri="{FF2B5EF4-FFF2-40B4-BE49-F238E27FC236}">
                <a16:creationId xmlns:a16="http://schemas.microsoft.com/office/drawing/2014/main" id="{949B2544-1631-4478-82CB-6002AB5A1452}"/>
              </a:ext>
            </a:extLst>
          </p:cNvPr>
          <p:cNvSpPr>
            <a:spLocks noGrp="1"/>
          </p:cNvSpPr>
          <p:nvPr>
            <p:ph type="body" idx="1"/>
          </p:nvPr>
        </p:nvSpPr>
        <p:spPr>
          <a:xfrm>
            <a:off x="685801" y="1861456"/>
            <a:ext cx="7402285" cy="4726379"/>
          </a:xfrm>
        </p:spPr>
        <p:txBody>
          <a:bodyPr vert="horz" lIns="91440" tIns="45720" rIns="91440" bIns="45720" rtlCol="0" anchor="ctr">
            <a:normAutofit/>
          </a:bodyPr>
          <a:lstStyle/>
          <a:p>
            <a:pPr>
              <a:buFont typeface="Arial"/>
              <a:buChar char="•"/>
            </a:pPr>
            <a:r>
              <a:rPr lang="en-US" dirty="0">
                <a:latin typeface="Poppins Medium" panose="00000600000000000000" pitchFamily="50" charset="0"/>
                <a:cs typeface="Poppins Medium" panose="00000600000000000000" pitchFamily="50" charset="0"/>
              </a:rPr>
              <a:t> </a:t>
            </a:r>
            <a:r>
              <a:rPr lang="en-US" dirty="0">
                <a:latin typeface="Poppins Medium" panose="00000600000000000000" pitchFamily="50" charset="0"/>
                <a:cs typeface="Poppins Medium" panose="00000600000000000000" pitchFamily="50" charset="0"/>
                <a:hlinkClick r:id="rId4"/>
              </a:rPr>
              <a:t>https://answerthepublic.com/</a:t>
            </a:r>
            <a:r>
              <a:rPr lang="en-US" dirty="0">
                <a:latin typeface="Poppins Medium" panose="00000600000000000000" pitchFamily="50" charset="0"/>
                <a:cs typeface="Poppins Medium" panose="00000600000000000000" pitchFamily="50" charset="0"/>
              </a:rPr>
              <a:t> -&gt; </a:t>
            </a:r>
            <a:r>
              <a:rPr lang="en-US" dirty="0" err="1">
                <a:latin typeface="Poppins Medium" panose="00000600000000000000" pitchFamily="50" charset="0"/>
                <a:cs typeface="Poppins Medium" panose="00000600000000000000" pitchFamily="50" charset="0"/>
              </a:rPr>
              <a:t>Conocida</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en</a:t>
            </a:r>
            <a:r>
              <a:rPr lang="en-US" dirty="0">
                <a:latin typeface="Poppins Medium" panose="00000600000000000000" pitchFamily="50" charset="0"/>
                <a:cs typeface="Poppins Medium" panose="00000600000000000000" pitchFamily="50" charset="0"/>
              </a:rPr>
              <a:t> SEO por ser una </a:t>
            </a:r>
            <a:r>
              <a:rPr lang="en-US" dirty="0" err="1">
                <a:latin typeface="Poppins Medium" panose="00000600000000000000" pitchFamily="50" charset="0"/>
                <a:cs typeface="Poppins Medium" panose="00000600000000000000" pitchFamily="50" charset="0"/>
              </a:rPr>
              <a:t>herramienta</a:t>
            </a:r>
            <a:r>
              <a:rPr lang="en-US" dirty="0">
                <a:latin typeface="Poppins Medium" panose="00000600000000000000" pitchFamily="50" charset="0"/>
                <a:cs typeface="Poppins Medium" panose="00000600000000000000" pitchFamily="50" charset="0"/>
              </a:rPr>
              <a:t> que para </a:t>
            </a:r>
            <a:r>
              <a:rPr lang="en-US" dirty="0" err="1">
                <a:latin typeface="Poppins Medium" panose="00000600000000000000" pitchFamily="50" charset="0"/>
                <a:cs typeface="Poppins Medium" panose="00000600000000000000" pitchFamily="50" charset="0"/>
              </a:rPr>
              <a:t>preguntar</a:t>
            </a:r>
            <a:r>
              <a:rPr lang="en-US" dirty="0">
                <a:latin typeface="Poppins Medium" panose="00000600000000000000" pitchFamily="50" charset="0"/>
                <a:cs typeface="Poppins Medium" panose="00000600000000000000" pitchFamily="50" charset="0"/>
              </a:rPr>
              <a:t> por “lo que sea”</a:t>
            </a:r>
          </a:p>
          <a:p>
            <a:pPr>
              <a:buFont typeface="Arial"/>
              <a:buChar char="•"/>
            </a:pPr>
            <a:r>
              <a:rPr lang="en-US" dirty="0">
                <a:latin typeface="Poppins Medium" panose="00000600000000000000" pitchFamily="50" charset="0"/>
                <a:cs typeface="Poppins Medium" panose="00000600000000000000" pitchFamily="50" charset="0"/>
              </a:rPr>
              <a:t> </a:t>
            </a:r>
            <a:r>
              <a:rPr lang="en-US" dirty="0">
                <a:latin typeface="Poppins Medium" panose="00000600000000000000" pitchFamily="50" charset="0"/>
                <a:cs typeface="Poppins Medium" panose="00000600000000000000" pitchFamily="50" charset="0"/>
                <a:hlinkClick r:id="rId5"/>
              </a:rPr>
              <a:t>https://www.semrush.com/</a:t>
            </a:r>
            <a:endParaRPr lang="en-US" dirty="0">
              <a:latin typeface="Poppins Medium" panose="00000600000000000000" pitchFamily="50" charset="0"/>
              <a:cs typeface="Poppins Medium" panose="00000600000000000000" pitchFamily="50" charset="0"/>
            </a:endParaRPr>
          </a:p>
          <a:p>
            <a:pPr>
              <a:buFont typeface="Arial"/>
              <a:buChar char="•"/>
            </a:pPr>
            <a:r>
              <a:rPr lang="en-US" dirty="0">
                <a:latin typeface="Poppins Medium" panose="00000600000000000000" pitchFamily="50" charset="0"/>
                <a:cs typeface="Poppins Medium" panose="00000600000000000000" pitchFamily="50" charset="0"/>
              </a:rPr>
              <a:t> </a:t>
            </a:r>
            <a:r>
              <a:rPr lang="en-US" dirty="0">
                <a:latin typeface="Poppins Medium" panose="00000600000000000000" pitchFamily="50" charset="0"/>
                <a:cs typeface="Poppins Medium" panose="00000600000000000000" pitchFamily="50" charset="0"/>
                <a:hlinkClick r:id="rId6"/>
              </a:rPr>
              <a:t>https://ahrefs.com/es/</a:t>
            </a:r>
            <a:endParaRPr lang="en-US" dirty="0">
              <a:latin typeface="Poppins Medium" panose="00000600000000000000" pitchFamily="50" charset="0"/>
              <a:cs typeface="Poppins Medium" panose="00000600000000000000" pitchFamily="50" charset="0"/>
            </a:endParaRPr>
          </a:p>
        </p:txBody>
      </p:sp>
    </p:spTree>
    <p:extLst>
      <p:ext uri="{BB962C8B-B14F-4D97-AF65-F5344CB8AC3E}">
        <p14:creationId xmlns:p14="http://schemas.microsoft.com/office/powerpoint/2010/main" val="2263067463"/>
      </p:ext>
    </p:extLst>
  </p:cSld>
  <p:clrMapOvr>
    <a:overrideClrMapping bg1="lt1" tx1="dk1" bg2="lt2" tx2="dk2" accent1="accent1" accent2="accent2" accent3="accent3" accent4="accent4" accent5="accent5" accent6="accent6" hlink="hlink" folHlink="folHlink"/>
  </p:clrMapOvr>
</p:sld>
</file>

<file path=ppt/slides/slide119.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5246385" cy="1360714"/>
          </a:xfrm>
          <a:prstGeom prst="rect">
            <a:avLst/>
          </a:prstGeom>
          <a:effectLst/>
        </p:spPr>
        <p:txBody>
          <a:bodyPr vert="horz" lIns="91440" tIns="45720" rIns="91440" bIns="45720" rtlCol="0" anchor="ctr">
            <a:normAutofit fontScale="92500" lnSpcReduction="10000"/>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a:latin typeface="Poppins Medium" panose="00000600000000000000" pitchFamily="50" charset="0"/>
                <a:cs typeface="Poppins Medium" panose="00000600000000000000" pitchFamily="50" charset="0"/>
              </a:rPr>
              <a:t>ANSWER </a:t>
            </a:r>
          </a:p>
          <a:p>
            <a:r>
              <a:rPr lang="en-US" sz="4800" cap="all" dirty="0">
                <a:latin typeface="Poppins Medium" panose="00000600000000000000" pitchFamily="50" charset="0"/>
                <a:cs typeface="Poppins Medium" panose="00000600000000000000" pitchFamily="50" charset="0"/>
              </a:rPr>
              <a:t>THE PUBLIC</a:t>
            </a:r>
          </a:p>
        </p:txBody>
      </p:sp>
      <p:sp>
        <p:nvSpPr>
          <p:cNvPr id="193" name="Marcador de texto 4">
            <a:extLst>
              <a:ext uri="{FF2B5EF4-FFF2-40B4-BE49-F238E27FC236}">
                <a16:creationId xmlns:a16="http://schemas.microsoft.com/office/drawing/2014/main" id="{616DCDCE-EB27-4784-BDC0-363134EEF4B7}"/>
              </a:ext>
            </a:extLst>
          </p:cNvPr>
          <p:cNvSpPr>
            <a:spLocks noGrp="1"/>
          </p:cNvSpPr>
          <p:nvPr>
            <p:ph type="body" idx="1"/>
          </p:nvPr>
        </p:nvSpPr>
        <p:spPr>
          <a:xfrm>
            <a:off x="308564" y="1864977"/>
            <a:ext cx="5423340" cy="3727571"/>
          </a:xfrm>
        </p:spPr>
        <p:txBody>
          <a:bodyPr vert="horz" lIns="91440" tIns="45720" rIns="91440" bIns="45720" rtlCol="0" anchor="ctr">
            <a:normAutofit/>
          </a:bodyPr>
          <a:lstStyle/>
          <a:p>
            <a:r>
              <a:rPr lang="en-US" dirty="0">
                <a:solidFill>
                  <a:srgbClr val="FF33CC"/>
                </a:solidFill>
                <a:latin typeface="Poppins Medium" panose="00000600000000000000" pitchFamily="50" charset="0"/>
                <a:cs typeface="Poppins Medium" panose="00000600000000000000" pitchFamily="50" charset="0"/>
              </a:rPr>
              <a:t>¿</a:t>
            </a:r>
            <a:r>
              <a:rPr lang="en-US" dirty="0" err="1">
                <a:solidFill>
                  <a:srgbClr val="FF33CC"/>
                </a:solidFill>
                <a:latin typeface="Poppins Medium" panose="00000600000000000000" pitchFamily="50" charset="0"/>
                <a:cs typeface="Poppins Medium" panose="00000600000000000000" pitchFamily="50" charset="0"/>
              </a:rPr>
              <a:t>Cómo</a:t>
            </a:r>
            <a:r>
              <a:rPr lang="en-US" dirty="0">
                <a:solidFill>
                  <a:srgbClr val="FF33CC"/>
                </a:solidFill>
                <a:latin typeface="Poppins Medium" panose="00000600000000000000" pitchFamily="50" charset="0"/>
                <a:cs typeface="Poppins Medium" panose="00000600000000000000" pitchFamily="50" charset="0"/>
              </a:rPr>
              <a:t> </a:t>
            </a:r>
            <a:r>
              <a:rPr lang="en-US" dirty="0" err="1">
                <a:solidFill>
                  <a:srgbClr val="FF33CC"/>
                </a:solidFill>
                <a:latin typeface="Poppins Medium" panose="00000600000000000000" pitchFamily="50" charset="0"/>
                <a:cs typeface="Poppins Medium" panose="00000600000000000000" pitchFamily="50" charset="0"/>
              </a:rPr>
              <a:t>funciona</a:t>
            </a:r>
            <a:r>
              <a:rPr lang="en-US" dirty="0">
                <a:solidFill>
                  <a:srgbClr val="FF33CC"/>
                </a:solidFill>
                <a:latin typeface="Poppins Medium" panose="00000600000000000000" pitchFamily="50" charset="0"/>
                <a:cs typeface="Poppins Medium" panose="00000600000000000000" pitchFamily="50" charset="0"/>
              </a:rPr>
              <a:t>?</a:t>
            </a:r>
          </a:p>
          <a:p>
            <a:pPr marL="342900" indent="-342900">
              <a:buFont typeface="Arial" panose="020B0604020202020204" pitchFamily="34" charset="0"/>
              <a:buChar char="•"/>
            </a:pPr>
            <a:r>
              <a:rPr lang="en-US" dirty="0" err="1">
                <a:latin typeface="Poppins Medium" panose="00000600000000000000" pitchFamily="50" charset="0"/>
                <a:cs typeface="Poppins Medium" panose="00000600000000000000" pitchFamily="50" charset="0"/>
              </a:rPr>
              <a:t>Buscamos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colágeno</a:t>
            </a:r>
            <a:r>
              <a:rPr lang="en-US" dirty="0">
                <a:latin typeface="Poppins Medium" panose="00000600000000000000" pitchFamily="50" charset="0"/>
                <a:cs typeface="Poppins Medium" panose="00000600000000000000" pitchFamily="50" charset="0"/>
              </a:rPr>
              <a:t> con </a:t>
            </a:r>
            <a:r>
              <a:rPr lang="en-US" dirty="0" err="1">
                <a:latin typeface="Poppins Medium" panose="00000600000000000000" pitchFamily="50" charset="0"/>
                <a:cs typeface="Poppins Medium" panose="00000600000000000000" pitchFamily="50" charset="0"/>
              </a:rPr>
              <a:t>magnesio</a:t>
            </a:r>
            <a:r>
              <a:rPr lang="en-US" dirty="0">
                <a:latin typeface="Poppins Medium" panose="00000600000000000000" pitchFamily="50" charset="0"/>
                <a:cs typeface="Poppins Medium" panose="00000600000000000000" pitchFamily="50" charset="0"/>
              </a:rPr>
              <a:t>” y </a:t>
            </a:r>
            <a:r>
              <a:rPr lang="en-US" dirty="0" err="1">
                <a:latin typeface="Poppins Medium" panose="00000600000000000000" pitchFamily="50" charset="0"/>
                <a:cs typeface="Poppins Medium" panose="00000600000000000000" pitchFamily="50" charset="0"/>
              </a:rPr>
              <a:t>nos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lista</a:t>
            </a:r>
            <a:r>
              <a:rPr lang="en-US" dirty="0">
                <a:latin typeface="Poppins Medium" panose="00000600000000000000" pitchFamily="50" charset="0"/>
                <a:cs typeface="Poppins Medium" panose="00000600000000000000" pitchFamily="50" charset="0"/>
              </a:rPr>
              <a:t> una </a:t>
            </a:r>
            <a:r>
              <a:rPr lang="en-US" dirty="0" err="1">
                <a:latin typeface="Poppins Medium" panose="00000600000000000000" pitchFamily="50" charset="0"/>
                <a:cs typeface="Poppins Medium" panose="00000600000000000000" pitchFamily="50" charset="0"/>
              </a:rPr>
              <a:t>serie</a:t>
            </a:r>
            <a:r>
              <a:rPr lang="en-US" dirty="0">
                <a:latin typeface="Poppins Medium" panose="00000600000000000000" pitchFamily="50" charset="0"/>
                <a:cs typeface="Poppins Medium" panose="00000600000000000000" pitchFamily="50" charset="0"/>
              </a:rPr>
              <a:t> de </a:t>
            </a:r>
            <a:r>
              <a:rPr lang="en-US" dirty="0" err="1">
                <a:latin typeface="Poppins Medium" panose="00000600000000000000" pitchFamily="50" charset="0"/>
                <a:cs typeface="Poppins Medium" panose="00000600000000000000" pitchFamily="50" charset="0"/>
              </a:rPr>
              <a:t>preguntas</a:t>
            </a:r>
            <a:endParaRPr lang="en-US" dirty="0">
              <a:latin typeface="Poppins Medium" panose="00000600000000000000" pitchFamily="50" charset="0"/>
              <a:cs typeface="Poppins Medium" panose="00000600000000000000" pitchFamily="50" charset="0"/>
            </a:endParaRPr>
          </a:p>
          <a:p>
            <a:pPr marL="342900" indent="-342900">
              <a:buFont typeface="Arial" panose="020B0604020202020204" pitchFamily="34" charset="0"/>
              <a:buChar char="•"/>
            </a:pPr>
            <a:r>
              <a:rPr lang="en-US" dirty="0" err="1">
                <a:latin typeface="Poppins Medium" panose="00000600000000000000" pitchFamily="50" charset="0"/>
                <a:cs typeface="Poppins Medium" panose="00000600000000000000" pitchFamily="50" charset="0"/>
              </a:rPr>
              <a:t>Esas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preguntas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podemos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incluirlas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en</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nuestro</a:t>
            </a:r>
            <a:r>
              <a:rPr lang="en-US" dirty="0">
                <a:latin typeface="Poppins Medium" panose="00000600000000000000" pitchFamily="50" charset="0"/>
                <a:cs typeface="Poppins Medium" panose="00000600000000000000" pitchFamily="50" charset="0"/>
              </a:rPr>
              <a:t> listing</a:t>
            </a:r>
          </a:p>
          <a:p>
            <a:pPr marL="342900" indent="-342900">
              <a:buFont typeface="Arial" panose="020B0604020202020204" pitchFamily="34" charset="0"/>
              <a:buChar char="•"/>
            </a:pPr>
            <a:r>
              <a:rPr lang="en-US" dirty="0">
                <a:latin typeface="Poppins Medium" panose="00000600000000000000" pitchFamily="50" charset="0"/>
                <a:cs typeface="Poppins Medium" panose="00000600000000000000" pitchFamily="50" charset="0"/>
              </a:rPr>
              <a:t>A </a:t>
            </a:r>
            <a:r>
              <a:rPr lang="en-US" dirty="0" err="1">
                <a:latin typeface="Poppins Medium" panose="00000600000000000000" pitchFamily="50" charset="0"/>
                <a:cs typeface="Poppins Medium" panose="00000600000000000000" pitchFamily="50" charset="0"/>
              </a:rPr>
              <a:t>más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preguntas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más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semántica</a:t>
            </a:r>
            <a:endParaRPr lang="en-US" dirty="0">
              <a:latin typeface="Poppins Medium" panose="00000600000000000000" pitchFamily="50" charset="0"/>
              <a:cs typeface="Poppins Medium" panose="00000600000000000000" pitchFamily="50" charset="0"/>
            </a:endParaRPr>
          </a:p>
        </p:txBody>
      </p:sp>
      <p:pic>
        <p:nvPicPr>
          <p:cNvPr id="3" name="Imagen 2" descr="Interfaz de usuario gráfica, Sitio web&#10;&#10;Descripción generada automáticamente">
            <a:extLst>
              <a:ext uri="{FF2B5EF4-FFF2-40B4-BE49-F238E27FC236}">
                <a16:creationId xmlns:a16="http://schemas.microsoft.com/office/drawing/2014/main" id="{803D8C29-2FDC-4B60-A824-E5495FB2FEE2}"/>
              </a:ext>
            </a:extLst>
          </p:cNvPr>
          <p:cNvPicPr>
            <a:picLocks noChangeAspect="1"/>
          </p:cNvPicPr>
          <p:nvPr/>
        </p:nvPicPr>
        <p:blipFill>
          <a:blip r:embed="rId4"/>
          <a:stretch>
            <a:fillRect/>
          </a:stretch>
        </p:blipFill>
        <p:spPr>
          <a:xfrm>
            <a:off x="6656932" y="2166024"/>
            <a:ext cx="5188993" cy="3036857"/>
          </a:xfrm>
          <a:prstGeom prst="rect">
            <a:avLst/>
          </a:prstGeom>
        </p:spPr>
      </p:pic>
    </p:spTree>
    <p:extLst>
      <p:ext uri="{BB962C8B-B14F-4D97-AF65-F5344CB8AC3E}">
        <p14:creationId xmlns:p14="http://schemas.microsoft.com/office/powerpoint/2010/main" val="1182947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7402285" cy="1360714"/>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err="1">
                <a:latin typeface="Poppins Medium" panose="00000600000000000000" pitchFamily="50" charset="0"/>
                <a:cs typeface="Poppins Medium" panose="00000600000000000000" pitchFamily="50" charset="0"/>
              </a:rPr>
              <a:t>SESIón</a:t>
            </a:r>
            <a:r>
              <a:rPr lang="en-US" sz="4800" cap="all" dirty="0">
                <a:latin typeface="Poppins Medium" panose="00000600000000000000" pitchFamily="50" charset="0"/>
                <a:cs typeface="Poppins Medium" panose="00000600000000000000" pitchFamily="50" charset="0"/>
              </a:rPr>
              <a:t> 1</a:t>
            </a:r>
          </a:p>
        </p:txBody>
      </p:sp>
      <p:sp>
        <p:nvSpPr>
          <p:cNvPr id="89" name="Título 3">
            <a:extLst>
              <a:ext uri="{FF2B5EF4-FFF2-40B4-BE49-F238E27FC236}">
                <a16:creationId xmlns:a16="http://schemas.microsoft.com/office/drawing/2014/main" id="{37A3E6AC-72EA-43AF-BF73-64A07E166214}"/>
              </a:ext>
            </a:extLst>
          </p:cNvPr>
          <p:cNvSpPr>
            <a:spLocks noGrp="1"/>
          </p:cNvSpPr>
          <p:nvPr>
            <p:ph type="title"/>
          </p:nvPr>
        </p:nvSpPr>
        <p:spPr>
          <a:xfrm>
            <a:off x="669601" y="3265356"/>
            <a:ext cx="4513792" cy="981467"/>
          </a:xfrm>
        </p:spPr>
        <p:txBody>
          <a:bodyPr vert="horz" lIns="91440" tIns="45720" rIns="91440" bIns="45720" rtlCol="0" anchor="b">
            <a:normAutofit/>
          </a:bodyPr>
          <a:lstStyle/>
          <a:p>
            <a:pPr algn="r"/>
            <a:r>
              <a:rPr lang="en-US" sz="4800" cap="all" dirty="0">
                <a:solidFill>
                  <a:srgbClr val="FF33CC"/>
                </a:solidFill>
                <a:latin typeface="Poppins Medium" panose="00000600000000000000" pitchFamily="50" charset="0"/>
                <a:cs typeface="Poppins Medium" panose="00000600000000000000" pitchFamily="50" charset="0"/>
              </a:rPr>
              <a:t>FBM</a:t>
            </a:r>
            <a:endParaRPr lang="en-US" sz="2000" cap="all" dirty="0">
              <a:latin typeface="Poppins Medium" panose="00000600000000000000" pitchFamily="50" charset="0"/>
              <a:cs typeface="Poppins Medium" panose="00000600000000000000" pitchFamily="50" charset="0"/>
            </a:endParaRPr>
          </a:p>
        </p:txBody>
      </p:sp>
      <p:sp>
        <p:nvSpPr>
          <p:cNvPr id="87" name="Marcador de texto 5">
            <a:extLst>
              <a:ext uri="{FF2B5EF4-FFF2-40B4-BE49-F238E27FC236}">
                <a16:creationId xmlns:a16="http://schemas.microsoft.com/office/drawing/2014/main" id="{DA891EB2-8F7B-47D1-936C-4F71D771E740}"/>
              </a:ext>
            </a:extLst>
          </p:cNvPr>
          <p:cNvSpPr txBox="1">
            <a:spLocks/>
          </p:cNvSpPr>
          <p:nvPr/>
        </p:nvSpPr>
        <p:spPr>
          <a:xfrm>
            <a:off x="6802723" y="1860531"/>
            <a:ext cx="4482553" cy="3226103"/>
          </a:xfrm>
          <a:prstGeom prst="rect">
            <a:avLst/>
          </a:prstGeom>
        </p:spPr>
        <p:txBody>
          <a:bodyPr vert="horz" lIns="91440" tIns="45720" rIns="91440" bIns="45720" rtlCol="0" anchor="b">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4400" dirty="0">
                <a:solidFill>
                  <a:schemeClr val="bg1"/>
                </a:solidFill>
                <a:latin typeface="Poppins Medium" panose="00000600000000000000" pitchFamily="50" charset="0"/>
                <a:cs typeface="Poppins Medium" panose="00000600000000000000" pitchFamily="50" charset="0"/>
              </a:rPr>
              <a:t>El seller se </a:t>
            </a:r>
            <a:r>
              <a:rPr lang="en-US" sz="4400" dirty="0" err="1">
                <a:solidFill>
                  <a:schemeClr val="bg1"/>
                </a:solidFill>
                <a:latin typeface="Poppins Medium" panose="00000600000000000000" pitchFamily="50" charset="0"/>
                <a:cs typeface="Poppins Medium" panose="00000600000000000000" pitchFamily="50" charset="0"/>
              </a:rPr>
              <a:t>encarga</a:t>
            </a:r>
            <a:r>
              <a:rPr lang="en-US" sz="4400" dirty="0">
                <a:solidFill>
                  <a:schemeClr val="bg1"/>
                </a:solidFill>
                <a:latin typeface="Poppins Medium" panose="00000600000000000000" pitchFamily="50" charset="0"/>
                <a:cs typeface="Poppins Medium" panose="00000600000000000000" pitchFamily="50" charset="0"/>
              </a:rPr>
              <a:t> de </a:t>
            </a:r>
            <a:r>
              <a:rPr lang="en-US" sz="4400" dirty="0" err="1">
                <a:solidFill>
                  <a:schemeClr val="bg1"/>
                </a:solidFill>
                <a:latin typeface="Poppins Medium" panose="00000600000000000000" pitchFamily="50" charset="0"/>
                <a:cs typeface="Poppins Medium" panose="00000600000000000000" pitchFamily="50" charset="0"/>
              </a:rPr>
              <a:t>todo</a:t>
            </a:r>
            <a:endParaRPr lang="en-US" sz="4400" dirty="0">
              <a:solidFill>
                <a:schemeClr val="bg1"/>
              </a:solidFill>
              <a:latin typeface="Poppins Medium" panose="00000600000000000000" pitchFamily="50" charset="0"/>
              <a:cs typeface="Poppins Medium" panose="00000600000000000000" pitchFamily="50" charset="0"/>
            </a:endParaRPr>
          </a:p>
        </p:txBody>
      </p:sp>
    </p:spTree>
    <p:extLst>
      <p:ext uri="{BB962C8B-B14F-4D97-AF65-F5344CB8AC3E}">
        <p14:creationId xmlns:p14="http://schemas.microsoft.com/office/powerpoint/2010/main" val="232671509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5246385" cy="1360714"/>
          </a:xfrm>
          <a:prstGeom prst="rect">
            <a:avLst/>
          </a:prstGeom>
          <a:effectLst/>
        </p:spPr>
        <p:txBody>
          <a:bodyPr vert="horz" lIns="91440" tIns="45720" rIns="91440" bIns="45720" rtlCol="0" anchor="ctr">
            <a:normAutofit fontScale="92500" lnSpcReduction="10000"/>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a:latin typeface="Poppins Medium" panose="00000600000000000000" pitchFamily="50" charset="0"/>
                <a:cs typeface="Poppins Medium" panose="00000600000000000000" pitchFamily="50" charset="0"/>
              </a:rPr>
              <a:t>ANSWER </a:t>
            </a:r>
          </a:p>
          <a:p>
            <a:r>
              <a:rPr lang="en-US" sz="4800" cap="all" dirty="0">
                <a:latin typeface="Poppins Medium" panose="00000600000000000000" pitchFamily="50" charset="0"/>
                <a:cs typeface="Poppins Medium" panose="00000600000000000000" pitchFamily="50" charset="0"/>
              </a:rPr>
              <a:t>THE PUBLIC</a:t>
            </a:r>
          </a:p>
        </p:txBody>
      </p:sp>
      <p:sp>
        <p:nvSpPr>
          <p:cNvPr id="87" name="Título 3">
            <a:extLst>
              <a:ext uri="{FF2B5EF4-FFF2-40B4-BE49-F238E27FC236}">
                <a16:creationId xmlns:a16="http://schemas.microsoft.com/office/drawing/2014/main" id="{9BA39A7F-C889-4A36-A28F-00545A12BC80}"/>
              </a:ext>
            </a:extLst>
          </p:cNvPr>
          <p:cNvSpPr txBox="1">
            <a:spLocks/>
          </p:cNvSpPr>
          <p:nvPr/>
        </p:nvSpPr>
        <p:spPr>
          <a:xfrm>
            <a:off x="438799" y="2198094"/>
            <a:ext cx="5414258" cy="2895947"/>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200" cap="all" dirty="0">
                <a:solidFill>
                  <a:srgbClr val="FF33CC"/>
                </a:solidFill>
                <a:latin typeface="Poppins Medium" panose="00000600000000000000" pitchFamily="50" charset="0"/>
                <a:cs typeface="Poppins Medium" panose="00000600000000000000" pitchFamily="50" charset="0"/>
              </a:rPr>
              <a:t>RESPUESTAS</a:t>
            </a:r>
          </a:p>
        </p:txBody>
      </p:sp>
      <p:pic>
        <p:nvPicPr>
          <p:cNvPr id="6" name="Imagen 5" descr="Gráfico, Gráfico radial&#10;&#10;Descripción generada automáticamente">
            <a:extLst>
              <a:ext uri="{FF2B5EF4-FFF2-40B4-BE49-F238E27FC236}">
                <a16:creationId xmlns:a16="http://schemas.microsoft.com/office/drawing/2014/main" id="{A9DBCF4F-01D2-40B9-AA1C-A736F29321D8}"/>
              </a:ext>
            </a:extLst>
          </p:cNvPr>
          <p:cNvPicPr>
            <a:picLocks noChangeAspect="1"/>
          </p:cNvPicPr>
          <p:nvPr/>
        </p:nvPicPr>
        <p:blipFill>
          <a:blip r:embed="rId4"/>
          <a:stretch>
            <a:fillRect/>
          </a:stretch>
        </p:blipFill>
        <p:spPr>
          <a:xfrm>
            <a:off x="6899985" y="1781703"/>
            <a:ext cx="4668692" cy="4316057"/>
          </a:xfrm>
          <a:prstGeom prst="rect">
            <a:avLst/>
          </a:prstGeom>
        </p:spPr>
      </p:pic>
    </p:spTree>
    <p:extLst>
      <p:ext uri="{BB962C8B-B14F-4D97-AF65-F5344CB8AC3E}">
        <p14:creationId xmlns:p14="http://schemas.microsoft.com/office/powerpoint/2010/main" val="273609465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C3A20C-E550-4F15-A43A-2B41D60FBE75}"/>
              </a:ext>
            </a:extLst>
          </p:cNvPr>
          <p:cNvSpPr>
            <a:spLocks noGrp="1"/>
          </p:cNvSpPr>
          <p:nvPr>
            <p:ph type="title"/>
          </p:nvPr>
        </p:nvSpPr>
        <p:spPr>
          <a:xfrm>
            <a:off x="1030287" y="2700866"/>
            <a:ext cx="10131425" cy="1456267"/>
          </a:xfrm>
        </p:spPr>
        <p:txBody>
          <a:bodyPr>
            <a:noAutofit/>
          </a:bodyPr>
          <a:lstStyle/>
          <a:p>
            <a:pPr algn="ctr"/>
            <a:r>
              <a:rPr lang="es-ES" sz="7200" dirty="0">
                <a:latin typeface="Poppins Medium" panose="00000600000000000000" pitchFamily="50" charset="0"/>
                <a:cs typeface="Poppins Medium" panose="00000600000000000000" pitchFamily="50" charset="0"/>
              </a:rPr>
              <a:t>¿preguntas?</a:t>
            </a:r>
          </a:p>
        </p:txBody>
      </p:sp>
    </p:spTree>
    <p:extLst>
      <p:ext uri="{BB962C8B-B14F-4D97-AF65-F5344CB8AC3E}">
        <p14:creationId xmlns:p14="http://schemas.microsoft.com/office/powerpoint/2010/main" val="340994699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C3A20C-E550-4F15-A43A-2B41D60FBE75}"/>
              </a:ext>
            </a:extLst>
          </p:cNvPr>
          <p:cNvSpPr>
            <a:spLocks noGrp="1"/>
          </p:cNvSpPr>
          <p:nvPr>
            <p:ph type="title"/>
          </p:nvPr>
        </p:nvSpPr>
        <p:spPr>
          <a:xfrm>
            <a:off x="1030287" y="2700866"/>
            <a:ext cx="10131425" cy="1456267"/>
          </a:xfrm>
        </p:spPr>
        <p:txBody>
          <a:bodyPr>
            <a:noAutofit/>
          </a:bodyPr>
          <a:lstStyle/>
          <a:p>
            <a:pPr algn="ctr"/>
            <a:r>
              <a:rPr lang="es-ES" sz="7200" dirty="0">
                <a:latin typeface="Poppins Medium" panose="00000600000000000000" pitchFamily="50" charset="0"/>
                <a:cs typeface="Poppins Medium" panose="00000600000000000000" pitchFamily="50" charset="0"/>
              </a:rPr>
              <a:t>Gracias</a:t>
            </a:r>
          </a:p>
        </p:txBody>
      </p:sp>
    </p:spTree>
    <p:extLst>
      <p:ext uri="{BB962C8B-B14F-4D97-AF65-F5344CB8AC3E}">
        <p14:creationId xmlns:p14="http://schemas.microsoft.com/office/powerpoint/2010/main" val="5411332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7402285" cy="1360714"/>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err="1">
                <a:latin typeface="Poppins Medium" panose="00000600000000000000" pitchFamily="50" charset="0"/>
                <a:cs typeface="Poppins Medium" panose="00000600000000000000" pitchFamily="50" charset="0"/>
              </a:rPr>
              <a:t>SESIón</a:t>
            </a:r>
            <a:r>
              <a:rPr lang="en-US" sz="4800" cap="all" dirty="0">
                <a:latin typeface="Poppins Medium" panose="00000600000000000000" pitchFamily="50" charset="0"/>
                <a:cs typeface="Poppins Medium" panose="00000600000000000000" pitchFamily="50" charset="0"/>
              </a:rPr>
              <a:t> 1</a:t>
            </a:r>
          </a:p>
        </p:txBody>
      </p:sp>
      <p:sp>
        <p:nvSpPr>
          <p:cNvPr id="89" name="Título 3">
            <a:extLst>
              <a:ext uri="{FF2B5EF4-FFF2-40B4-BE49-F238E27FC236}">
                <a16:creationId xmlns:a16="http://schemas.microsoft.com/office/drawing/2014/main" id="{37A3E6AC-72EA-43AF-BF73-64A07E166214}"/>
              </a:ext>
            </a:extLst>
          </p:cNvPr>
          <p:cNvSpPr>
            <a:spLocks noGrp="1"/>
          </p:cNvSpPr>
          <p:nvPr>
            <p:ph type="title"/>
          </p:nvPr>
        </p:nvSpPr>
        <p:spPr>
          <a:xfrm>
            <a:off x="669601" y="3265356"/>
            <a:ext cx="4513792" cy="981467"/>
          </a:xfrm>
        </p:spPr>
        <p:txBody>
          <a:bodyPr vert="horz" lIns="91440" tIns="45720" rIns="91440" bIns="45720" rtlCol="0" anchor="b">
            <a:normAutofit/>
          </a:bodyPr>
          <a:lstStyle/>
          <a:p>
            <a:pPr algn="r"/>
            <a:r>
              <a:rPr lang="en-US" sz="4800" cap="all" dirty="0">
                <a:solidFill>
                  <a:srgbClr val="FF33CC"/>
                </a:solidFill>
                <a:latin typeface="Poppins Medium" panose="00000600000000000000" pitchFamily="50" charset="0"/>
                <a:cs typeface="Poppins Medium" panose="00000600000000000000" pitchFamily="50" charset="0"/>
              </a:rPr>
              <a:t>FBM</a:t>
            </a:r>
            <a:endParaRPr lang="en-US" sz="2000" cap="all" dirty="0">
              <a:latin typeface="Poppins Medium" panose="00000600000000000000" pitchFamily="50" charset="0"/>
              <a:cs typeface="Poppins Medium" panose="00000600000000000000" pitchFamily="50" charset="0"/>
            </a:endParaRPr>
          </a:p>
        </p:txBody>
      </p:sp>
      <p:sp>
        <p:nvSpPr>
          <p:cNvPr id="87" name="Marcador de texto 5">
            <a:extLst>
              <a:ext uri="{FF2B5EF4-FFF2-40B4-BE49-F238E27FC236}">
                <a16:creationId xmlns:a16="http://schemas.microsoft.com/office/drawing/2014/main" id="{DA891EB2-8F7B-47D1-936C-4F71D771E740}"/>
              </a:ext>
            </a:extLst>
          </p:cNvPr>
          <p:cNvSpPr txBox="1">
            <a:spLocks/>
          </p:cNvSpPr>
          <p:nvPr/>
        </p:nvSpPr>
        <p:spPr>
          <a:xfrm>
            <a:off x="6748757" y="2284830"/>
            <a:ext cx="4836243" cy="3226103"/>
          </a:xfrm>
          <a:prstGeom prst="rect">
            <a:avLst/>
          </a:prstGeom>
        </p:spPr>
        <p:txBody>
          <a:bodyPr vert="horz" lIns="91440" tIns="45720" rIns="91440" bIns="45720" rtlCol="0" anchor="b">
            <a:normAutofit fontScale="92500" lnSpcReduction="200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571500" indent="-571500" algn="r">
              <a:buFont typeface="Arial" panose="020B0604020202020204" pitchFamily="34" charset="0"/>
              <a:buChar char="•"/>
            </a:pPr>
            <a:r>
              <a:rPr lang="en-US" sz="4400" dirty="0" err="1">
                <a:solidFill>
                  <a:schemeClr val="bg1"/>
                </a:solidFill>
                <a:latin typeface="Poppins Medium" panose="00000600000000000000" pitchFamily="50" charset="0"/>
                <a:cs typeface="Poppins Medium" panose="00000600000000000000" pitchFamily="50" charset="0"/>
              </a:rPr>
              <a:t>Almacenaje</a:t>
            </a:r>
            <a:endParaRPr lang="en-US" sz="4400" dirty="0">
              <a:solidFill>
                <a:schemeClr val="bg1"/>
              </a:solidFill>
              <a:latin typeface="Poppins Medium" panose="00000600000000000000" pitchFamily="50" charset="0"/>
              <a:cs typeface="Poppins Medium" panose="00000600000000000000" pitchFamily="50" charset="0"/>
            </a:endParaRPr>
          </a:p>
          <a:p>
            <a:pPr marL="571500" indent="-571500" algn="r">
              <a:buFont typeface="Arial" panose="020B0604020202020204" pitchFamily="34" charset="0"/>
              <a:buChar char="•"/>
            </a:pPr>
            <a:r>
              <a:rPr lang="en-US" sz="4400" dirty="0" err="1">
                <a:solidFill>
                  <a:schemeClr val="bg1"/>
                </a:solidFill>
                <a:latin typeface="Poppins Medium" panose="00000600000000000000" pitchFamily="50" charset="0"/>
                <a:cs typeface="Poppins Medium" panose="00000600000000000000" pitchFamily="50" charset="0"/>
              </a:rPr>
              <a:t>Empacado</a:t>
            </a:r>
            <a:endParaRPr lang="en-US" sz="4400" dirty="0">
              <a:solidFill>
                <a:schemeClr val="bg1"/>
              </a:solidFill>
              <a:latin typeface="Poppins Medium" panose="00000600000000000000" pitchFamily="50" charset="0"/>
              <a:cs typeface="Poppins Medium" panose="00000600000000000000" pitchFamily="50" charset="0"/>
            </a:endParaRPr>
          </a:p>
          <a:p>
            <a:pPr marL="571500" indent="-571500" algn="r">
              <a:buFont typeface="Arial" panose="020B0604020202020204" pitchFamily="34" charset="0"/>
              <a:buChar char="•"/>
            </a:pPr>
            <a:r>
              <a:rPr lang="en-US" sz="4400" dirty="0" err="1">
                <a:solidFill>
                  <a:schemeClr val="bg1"/>
                </a:solidFill>
                <a:latin typeface="Poppins Medium" panose="00000600000000000000" pitchFamily="50" charset="0"/>
                <a:cs typeface="Poppins Medium" panose="00000600000000000000" pitchFamily="50" charset="0"/>
              </a:rPr>
              <a:t>Transporte</a:t>
            </a:r>
            <a:endParaRPr lang="en-US" sz="4400" dirty="0">
              <a:solidFill>
                <a:schemeClr val="bg1"/>
              </a:solidFill>
              <a:latin typeface="Poppins Medium" panose="00000600000000000000" pitchFamily="50" charset="0"/>
              <a:cs typeface="Poppins Medium" panose="00000600000000000000" pitchFamily="50" charset="0"/>
            </a:endParaRPr>
          </a:p>
          <a:p>
            <a:pPr marL="571500" indent="-571500" algn="r">
              <a:buFont typeface="Arial" panose="020B0604020202020204" pitchFamily="34" charset="0"/>
              <a:buChar char="•"/>
            </a:pPr>
            <a:r>
              <a:rPr lang="en-US" sz="4400" dirty="0" err="1">
                <a:solidFill>
                  <a:schemeClr val="bg1"/>
                </a:solidFill>
                <a:latin typeface="Poppins Medium" panose="00000600000000000000" pitchFamily="50" charset="0"/>
                <a:cs typeface="Poppins Medium" panose="00000600000000000000" pitchFamily="50" charset="0"/>
              </a:rPr>
              <a:t>Reclamaciones</a:t>
            </a:r>
            <a:endParaRPr lang="en-US" sz="4400" dirty="0">
              <a:solidFill>
                <a:schemeClr val="bg1"/>
              </a:solidFill>
              <a:latin typeface="Poppins Medium" panose="00000600000000000000" pitchFamily="50" charset="0"/>
              <a:cs typeface="Poppins Medium" panose="00000600000000000000" pitchFamily="50" charset="0"/>
            </a:endParaRPr>
          </a:p>
          <a:p>
            <a:pPr marL="571500" indent="-571500" algn="r">
              <a:buFont typeface="Arial" panose="020B0604020202020204" pitchFamily="34" charset="0"/>
              <a:buChar char="•"/>
            </a:pPr>
            <a:r>
              <a:rPr lang="en-US" sz="4400" dirty="0" err="1">
                <a:solidFill>
                  <a:schemeClr val="bg1"/>
                </a:solidFill>
                <a:latin typeface="Poppins Medium" panose="00000600000000000000" pitchFamily="50" charset="0"/>
                <a:cs typeface="Poppins Medium" panose="00000600000000000000" pitchFamily="50" charset="0"/>
              </a:rPr>
              <a:t>Devoluciones</a:t>
            </a:r>
            <a:endParaRPr lang="en-US" sz="4400" dirty="0">
              <a:solidFill>
                <a:schemeClr val="bg1"/>
              </a:solidFill>
              <a:latin typeface="Poppins Medium" panose="00000600000000000000" pitchFamily="50" charset="0"/>
              <a:cs typeface="Poppins Medium" panose="00000600000000000000" pitchFamily="50" charset="0"/>
            </a:endParaRPr>
          </a:p>
          <a:p>
            <a:pPr marL="571500" indent="-571500" algn="r">
              <a:buFont typeface="Arial" panose="020B0604020202020204" pitchFamily="34" charset="0"/>
              <a:buChar char="•"/>
            </a:pPr>
            <a:r>
              <a:rPr lang="en-US" sz="4400" dirty="0">
                <a:solidFill>
                  <a:schemeClr val="bg1"/>
                </a:solidFill>
                <a:latin typeface="Poppins Medium" panose="00000600000000000000" pitchFamily="50" charset="0"/>
                <a:cs typeface="Poppins Medium" panose="00000600000000000000" pitchFamily="50" charset="0"/>
              </a:rPr>
              <a:t>…</a:t>
            </a:r>
          </a:p>
        </p:txBody>
      </p:sp>
    </p:spTree>
    <p:extLst>
      <p:ext uri="{BB962C8B-B14F-4D97-AF65-F5344CB8AC3E}">
        <p14:creationId xmlns:p14="http://schemas.microsoft.com/office/powerpoint/2010/main" val="35188995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7402285" cy="1360714"/>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err="1">
                <a:latin typeface="Poppins Medium" panose="00000600000000000000" pitchFamily="50" charset="0"/>
                <a:cs typeface="Poppins Medium" panose="00000600000000000000" pitchFamily="50" charset="0"/>
              </a:rPr>
              <a:t>SESIón</a:t>
            </a:r>
            <a:r>
              <a:rPr lang="en-US" sz="4800" cap="all" dirty="0">
                <a:latin typeface="Poppins Medium" panose="00000600000000000000" pitchFamily="50" charset="0"/>
                <a:cs typeface="Poppins Medium" panose="00000600000000000000" pitchFamily="50" charset="0"/>
              </a:rPr>
              <a:t> 1</a:t>
            </a:r>
          </a:p>
        </p:txBody>
      </p:sp>
      <p:sp>
        <p:nvSpPr>
          <p:cNvPr id="89" name="Título 3">
            <a:extLst>
              <a:ext uri="{FF2B5EF4-FFF2-40B4-BE49-F238E27FC236}">
                <a16:creationId xmlns:a16="http://schemas.microsoft.com/office/drawing/2014/main" id="{37A3E6AC-72EA-43AF-BF73-64A07E166214}"/>
              </a:ext>
            </a:extLst>
          </p:cNvPr>
          <p:cNvSpPr>
            <a:spLocks noGrp="1"/>
          </p:cNvSpPr>
          <p:nvPr>
            <p:ph type="title"/>
          </p:nvPr>
        </p:nvSpPr>
        <p:spPr>
          <a:xfrm>
            <a:off x="669601" y="3265356"/>
            <a:ext cx="4513792" cy="981467"/>
          </a:xfrm>
        </p:spPr>
        <p:txBody>
          <a:bodyPr vert="horz" lIns="91440" tIns="45720" rIns="91440" bIns="45720" rtlCol="0" anchor="b">
            <a:normAutofit/>
          </a:bodyPr>
          <a:lstStyle/>
          <a:p>
            <a:pPr algn="r"/>
            <a:r>
              <a:rPr lang="en-US" sz="4800" cap="all" dirty="0">
                <a:solidFill>
                  <a:srgbClr val="FF33CC"/>
                </a:solidFill>
                <a:latin typeface="Poppins Medium" panose="00000600000000000000" pitchFamily="50" charset="0"/>
                <a:cs typeface="Poppins Medium" panose="00000600000000000000" pitchFamily="50" charset="0"/>
              </a:rPr>
              <a:t>FBM</a:t>
            </a:r>
            <a:endParaRPr lang="en-US" sz="2000" cap="all" dirty="0">
              <a:latin typeface="Poppins Medium" panose="00000600000000000000" pitchFamily="50" charset="0"/>
              <a:cs typeface="Poppins Medium" panose="00000600000000000000" pitchFamily="50" charset="0"/>
            </a:endParaRPr>
          </a:p>
        </p:txBody>
      </p:sp>
      <p:sp>
        <p:nvSpPr>
          <p:cNvPr id="87" name="Marcador de texto 5">
            <a:extLst>
              <a:ext uri="{FF2B5EF4-FFF2-40B4-BE49-F238E27FC236}">
                <a16:creationId xmlns:a16="http://schemas.microsoft.com/office/drawing/2014/main" id="{DA891EB2-8F7B-47D1-936C-4F71D771E740}"/>
              </a:ext>
            </a:extLst>
          </p:cNvPr>
          <p:cNvSpPr txBox="1">
            <a:spLocks/>
          </p:cNvSpPr>
          <p:nvPr/>
        </p:nvSpPr>
        <p:spPr>
          <a:xfrm>
            <a:off x="6748757" y="2284830"/>
            <a:ext cx="4836243" cy="3226103"/>
          </a:xfrm>
          <a:prstGeom prst="rect">
            <a:avLst/>
          </a:prstGeom>
        </p:spPr>
        <p:txBody>
          <a:bodyPr vert="horz" lIns="91440" tIns="45720" rIns="91440" bIns="45720" rtlCol="0" anchor="b">
            <a:normAutofit fontScale="925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4400" dirty="0" err="1">
                <a:solidFill>
                  <a:schemeClr val="bg1"/>
                </a:solidFill>
                <a:latin typeface="Poppins Medium" panose="00000600000000000000" pitchFamily="50" charset="0"/>
                <a:cs typeface="Poppins Medium" panose="00000600000000000000" pitchFamily="50" charset="0"/>
              </a:rPr>
              <a:t>Menos</a:t>
            </a:r>
            <a:r>
              <a:rPr lang="en-US" sz="4400" dirty="0">
                <a:solidFill>
                  <a:schemeClr val="bg1"/>
                </a:solidFill>
                <a:latin typeface="Poppins Medium" panose="00000600000000000000" pitchFamily="50" charset="0"/>
                <a:cs typeface="Poppins Medium" panose="00000600000000000000" pitchFamily="50" charset="0"/>
              </a:rPr>
              <a:t> control de Amazon y por </a:t>
            </a:r>
            <a:r>
              <a:rPr lang="en-US" sz="4400" dirty="0" err="1">
                <a:solidFill>
                  <a:schemeClr val="bg1"/>
                </a:solidFill>
                <a:latin typeface="Poppins Medium" panose="00000600000000000000" pitchFamily="50" charset="0"/>
                <a:cs typeface="Poppins Medium" panose="00000600000000000000" pitchFamily="50" charset="0"/>
              </a:rPr>
              <a:t>ello</a:t>
            </a:r>
            <a:r>
              <a:rPr lang="en-US" sz="4400" dirty="0">
                <a:solidFill>
                  <a:schemeClr val="bg1"/>
                </a:solidFill>
                <a:latin typeface="Poppins Medium" panose="00000600000000000000" pitchFamily="50" charset="0"/>
                <a:cs typeface="Poppins Medium" panose="00000600000000000000" pitchFamily="50" charset="0"/>
              </a:rPr>
              <a:t> </a:t>
            </a:r>
            <a:r>
              <a:rPr lang="en-US" sz="4400" dirty="0" err="1">
                <a:solidFill>
                  <a:schemeClr val="bg1"/>
                </a:solidFill>
                <a:latin typeface="Poppins Medium" panose="00000600000000000000" pitchFamily="50" charset="0"/>
                <a:cs typeface="Poppins Medium" panose="00000600000000000000" pitchFamily="50" charset="0"/>
              </a:rPr>
              <a:t>nuestros</a:t>
            </a:r>
            <a:r>
              <a:rPr lang="en-US" sz="4400" dirty="0">
                <a:solidFill>
                  <a:schemeClr val="bg1"/>
                </a:solidFill>
                <a:latin typeface="Poppins Medium" panose="00000600000000000000" pitchFamily="50" charset="0"/>
                <a:cs typeface="Poppins Medium" panose="00000600000000000000" pitchFamily="50" charset="0"/>
              </a:rPr>
              <a:t> </a:t>
            </a:r>
            <a:r>
              <a:rPr lang="en-US" sz="4400" dirty="0" err="1">
                <a:solidFill>
                  <a:schemeClr val="bg1"/>
                </a:solidFill>
                <a:latin typeface="Poppins Medium" panose="00000600000000000000" pitchFamily="50" charset="0"/>
                <a:cs typeface="Poppins Medium" panose="00000600000000000000" pitchFamily="50" charset="0"/>
              </a:rPr>
              <a:t>productos</a:t>
            </a:r>
            <a:r>
              <a:rPr lang="en-US" sz="4400" dirty="0">
                <a:solidFill>
                  <a:schemeClr val="bg1"/>
                </a:solidFill>
                <a:latin typeface="Poppins Medium" panose="00000600000000000000" pitchFamily="50" charset="0"/>
                <a:cs typeface="Poppins Medium" panose="00000600000000000000" pitchFamily="50" charset="0"/>
              </a:rPr>
              <a:t> </a:t>
            </a:r>
            <a:r>
              <a:rPr lang="en-US" sz="4400" dirty="0" err="1">
                <a:solidFill>
                  <a:schemeClr val="bg1"/>
                </a:solidFill>
                <a:latin typeface="Poppins Medium" panose="00000600000000000000" pitchFamily="50" charset="0"/>
                <a:cs typeface="Poppins Medium" panose="00000600000000000000" pitchFamily="50" charset="0"/>
              </a:rPr>
              <a:t>rankean</a:t>
            </a:r>
            <a:r>
              <a:rPr lang="en-US" sz="4400" dirty="0">
                <a:solidFill>
                  <a:schemeClr val="bg1"/>
                </a:solidFill>
                <a:latin typeface="Poppins Medium" panose="00000600000000000000" pitchFamily="50" charset="0"/>
                <a:cs typeface="Poppins Medium" panose="00000600000000000000" pitchFamily="50" charset="0"/>
              </a:rPr>
              <a:t> </a:t>
            </a:r>
            <a:r>
              <a:rPr lang="en-US" sz="4400" dirty="0" err="1">
                <a:solidFill>
                  <a:schemeClr val="bg1"/>
                </a:solidFill>
                <a:latin typeface="Poppins Medium" panose="00000600000000000000" pitchFamily="50" charset="0"/>
                <a:cs typeface="Poppins Medium" panose="00000600000000000000" pitchFamily="50" charset="0"/>
              </a:rPr>
              <a:t>peor</a:t>
            </a:r>
            <a:endParaRPr lang="en-US" sz="4400" dirty="0">
              <a:solidFill>
                <a:schemeClr val="bg1"/>
              </a:solidFill>
              <a:latin typeface="Poppins Medium" panose="00000600000000000000" pitchFamily="50" charset="0"/>
              <a:cs typeface="Poppins Medium" panose="00000600000000000000" pitchFamily="50" charset="0"/>
            </a:endParaRPr>
          </a:p>
        </p:txBody>
      </p:sp>
    </p:spTree>
    <p:extLst>
      <p:ext uri="{BB962C8B-B14F-4D97-AF65-F5344CB8AC3E}">
        <p14:creationId xmlns:p14="http://schemas.microsoft.com/office/powerpoint/2010/main" val="28120116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C3A20C-E550-4F15-A43A-2B41D60FBE75}"/>
              </a:ext>
            </a:extLst>
          </p:cNvPr>
          <p:cNvSpPr>
            <a:spLocks noGrp="1"/>
          </p:cNvSpPr>
          <p:nvPr>
            <p:ph type="title"/>
          </p:nvPr>
        </p:nvSpPr>
        <p:spPr>
          <a:xfrm>
            <a:off x="1030287" y="2700866"/>
            <a:ext cx="10131425" cy="1456267"/>
          </a:xfrm>
        </p:spPr>
        <p:txBody>
          <a:bodyPr>
            <a:noAutofit/>
          </a:bodyPr>
          <a:lstStyle/>
          <a:p>
            <a:pPr algn="ctr"/>
            <a:r>
              <a:rPr lang="es-ES" sz="7200" dirty="0">
                <a:latin typeface="Poppins Medium" panose="00000600000000000000" pitchFamily="50" charset="0"/>
                <a:cs typeface="Poppins Medium" panose="00000600000000000000" pitchFamily="50" charset="0"/>
              </a:rPr>
              <a:t>FBA</a:t>
            </a:r>
          </a:p>
        </p:txBody>
      </p:sp>
    </p:spTree>
    <p:extLst>
      <p:ext uri="{BB962C8B-B14F-4D97-AF65-F5344CB8AC3E}">
        <p14:creationId xmlns:p14="http://schemas.microsoft.com/office/powerpoint/2010/main" val="10907169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7402285" cy="1360714"/>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err="1">
                <a:latin typeface="Poppins Medium" panose="00000600000000000000" pitchFamily="50" charset="0"/>
                <a:cs typeface="Poppins Medium" panose="00000600000000000000" pitchFamily="50" charset="0"/>
              </a:rPr>
              <a:t>SESIón</a:t>
            </a:r>
            <a:r>
              <a:rPr lang="en-US" sz="4800" cap="all" dirty="0">
                <a:latin typeface="Poppins Medium" panose="00000600000000000000" pitchFamily="50" charset="0"/>
                <a:cs typeface="Poppins Medium" panose="00000600000000000000" pitchFamily="50" charset="0"/>
              </a:rPr>
              <a:t> 1</a:t>
            </a:r>
          </a:p>
        </p:txBody>
      </p:sp>
      <p:sp>
        <p:nvSpPr>
          <p:cNvPr id="89" name="Título 3">
            <a:extLst>
              <a:ext uri="{FF2B5EF4-FFF2-40B4-BE49-F238E27FC236}">
                <a16:creationId xmlns:a16="http://schemas.microsoft.com/office/drawing/2014/main" id="{37A3E6AC-72EA-43AF-BF73-64A07E166214}"/>
              </a:ext>
            </a:extLst>
          </p:cNvPr>
          <p:cNvSpPr>
            <a:spLocks noGrp="1"/>
          </p:cNvSpPr>
          <p:nvPr>
            <p:ph type="title"/>
          </p:nvPr>
        </p:nvSpPr>
        <p:spPr>
          <a:xfrm>
            <a:off x="669601" y="3265356"/>
            <a:ext cx="4513792" cy="981467"/>
          </a:xfrm>
        </p:spPr>
        <p:txBody>
          <a:bodyPr vert="horz" lIns="91440" tIns="45720" rIns="91440" bIns="45720" rtlCol="0" anchor="b">
            <a:normAutofit/>
          </a:bodyPr>
          <a:lstStyle/>
          <a:p>
            <a:pPr algn="r"/>
            <a:r>
              <a:rPr lang="en-US" sz="4800" cap="all" dirty="0">
                <a:solidFill>
                  <a:srgbClr val="FF33CC"/>
                </a:solidFill>
                <a:latin typeface="Poppins Medium" panose="00000600000000000000" pitchFamily="50" charset="0"/>
                <a:cs typeface="Poppins Medium" panose="00000600000000000000" pitchFamily="50" charset="0"/>
              </a:rPr>
              <a:t>FBA</a:t>
            </a:r>
            <a:endParaRPr lang="en-US" sz="2000" cap="all" dirty="0">
              <a:latin typeface="Poppins Medium" panose="00000600000000000000" pitchFamily="50" charset="0"/>
              <a:cs typeface="Poppins Medium" panose="00000600000000000000" pitchFamily="50" charset="0"/>
            </a:endParaRPr>
          </a:p>
        </p:txBody>
      </p:sp>
      <p:sp>
        <p:nvSpPr>
          <p:cNvPr id="87" name="Marcador de texto 5">
            <a:extLst>
              <a:ext uri="{FF2B5EF4-FFF2-40B4-BE49-F238E27FC236}">
                <a16:creationId xmlns:a16="http://schemas.microsoft.com/office/drawing/2014/main" id="{DA891EB2-8F7B-47D1-936C-4F71D771E740}"/>
              </a:ext>
            </a:extLst>
          </p:cNvPr>
          <p:cNvSpPr txBox="1">
            <a:spLocks/>
          </p:cNvSpPr>
          <p:nvPr/>
        </p:nvSpPr>
        <p:spPr>
          <a:xfrm>
            <a:off x="6142776" y="1931219"/>
            <a:ext cx="4482553" cy="3226103"/>
          </a:xfrm>
          <a:prstGeom prst="rect">
            <a:avLst/>
          </a:prstGeom>
        </p:spPr>
        <p:txBody>
          <a:bodyPr vert="horz" lIns="91440" tIns="45720" rIns="91440" bIns="45720" rtlCol="0" anchor="b">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4400" dirty="0">
                <a:solidFill>
                  <a:schemeClr val="bg1"/>
                </a:solidFill>
                <a:latin typeface="Poppins Medium" panose="00000600000000000000" pitchFamily="50" charset="0"/>
                <a:cs typeface="Poppins Medium" panose="00000600000000000000" pitchFamily="50" charset="0"/>
              </a:rPr>
              <a:t>Cedes </a:t>
            </a:r>
            <a:r>
              <a:rPr lang="en-US" sz="4400" dirty="0" err="1">
                <a:solidFill>
                  <a:schemeClr val="bg1"/>
                </a:solidFill>
                <a:latin typeface="Poppins Medium" panose="00000600000000000000" pitchFamily="50" charset="0"/>
                <a:cs typeface="Poppins Medium" panose="00000600000000000000" pitchFamily="50" charset="0"/>
              </a:rPr>
              <a:t>el</a:t>
            </a:r>
            <a:r>
              <a:rPr lang="en-US" sz="4400" dirty="0">
                <a:solidFill>
                  <a:schemeClr val="bg1"/>
                </a:solidFill>
                <a:latin typeface="Poppins Medium" panose="00000600000000000000" pitchFamily="50" charset="0"/>
                <a:cs typeface="Poppins Medium" panose="00000600000000000000" pitchFamily="50" charset="0"/>
              </a:rPr>
              <a:t> control a Amazon</a:t>
            </a:r>
          </a:p>
        </p:txBody>
      </p:sp>
    </p:spTree>
    <p:extLst>
      <p:ext uri="{BB962C8B-B14F-4D97-AF65-F5344CB8AC3E}">
        <p14:creationId xmlns:p14="http://schemas.microsoft.com/office/powerpoint/2010/main" val="28469046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7402285" cy="1360714"/>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err="1">
                <a:latin typeface="Poppins Medium" panose="00000600000000000000" pitchFamily="50" charset="0"/>
                <a:cs typeface="Poppins Medium" panose="00000600000000000000" pitchFamily="50" charset="0"/>
              </a:rPr>
              <a:t>SESIón</a:t>
            </a:r>
            <a:r>
              <a:rPr lang="en-US" sz="4800" cap="all" dirty="0">
                <a:latin typeface="Poppins Medium" panose="00000600000000000000" pitchFamily="50" charset="0"/>
                <a:cs typeface="Poppins Medium" panose="00000600000000000000" pitchFamily="50" charset="0"/>
              </a:rPr>
              <a:t> 1</a:t>
            </a:r>
          </a:p>
        </p:txBody>
      </p:sp>
      <p:sp>
        <p:nvSpPr>
          <p:cNvPr id="89" name="Título 3">
            <a:extLst>
              <a:ext uri="{FF2B5EF4-FFF2-40B4-BE49-F238E27FC236}">
                <a16:creationId xmlns:a16="http://schemas.microsoft.com/office/drawing/2014/main" id="{37A3E6AC-72EA-43AF-BF73-64A07E166214}"/>
              </a:ext>
            </a:extLst>
          </p:cNvPr>
          <p:cNvSpPr>
            <a:spLocks noGrp="1"/>
          </p:cNvSpPr>
          <p:nvPr>
            <p:ph type="title"/>
          </p:nvPr>
        </p:nvSpPr>
        <p:spPr>
          <a:xfrm>
            <a:off x="669601" y="3265356"/>
            <a:ext cx="4513792" cy="981467"/>
          </a:xfrm>
        </p:spPr>
        <p:txBody>
          <a:bodyPr vert="horz" lIns="91440" tIns="45720" rIns="91440" bIns="45720" rtlCol="0" anchor="b">
            <a:normAutofit/>
          </a:bodyPr>
          <a:lstStyle/>
          <a:p>
            <a:pPr algn="r"/>
            <a:r>
              <a:rPr lang="en-US" sz="4800" cap="all" dirty="0">
                <a:solidFill>
                  <a:srgbClr val="FF33CC"/>
                </a:solidFill>
                <a:latin typeface="Poppins Medium" panose="00000600000000000000" pitchFamily="50" charset="0"/>
                <a:cs typeface="Poppins Medium" panose="00000600000000000000" pitchFamily="50" charset="0"/>
              </a:rPr>
              <a:t>FBA</a:t>
            </a:r>
            <a:endParaRPr lang="en-US" sz="2000" cap="all" dirty="0">
              <a:latin typeface="Poppins Medium" panose="00000600000000000000" pitchFamily="50" charset="0"/>
              <a:cs typeface="Poppins Medium" panose="00000600000000000000" pitchFamily="50" charset="0"/>
            </a:endParaRPr>
          </a:p>
        </p:txBody>
      </p:sp>
      <p:sp>
        <p:nvSpPr>
          <p:cNvPr id="87" name="Marcador de texto 5">
            <a:extLst>
              <a:ext uri="{FF2B5EF4-FFF2-40B4-BE49-F238E27FC236}">
                <a16:creationId xmlns:a16="http://schemas.microsoft.com/office/drawing/2014/main" id="{DA891EB2-8F7B-47D1-936C-4F71D771E740}"/>
              </a:ext>
            </a:extLst>
          </p:cNvPr>
          <p:cNvSpPr txBox="1">
            <a:spLocks/>
          </p:cNvSpPr>
          <p:nvPr/>
        </p:nvSpPr>
        <p:spPr>
          <a:xfrm>
            <a:off x="6596553" y="2323504"/>
            <a:ext cx="4703215" cy="3226103"/>
          </a:xfrm>
          <a:prstGeom prst="rect">
            <a:avLst/>
          </a:prstGeom>
        </p:spPr>
        <p:txBody>
          <a:bodyPr vert="horz" lIns="91440" tIns="45720" rIns="91440" bIns="45720" rtlCol="0" anchor="b">
            <a:normAutofit fontScale="62500" lnSpcReduction="200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4400" dirty="0">
                <a:solidFill>
                  <a:schemeClr val="bg1"/>
                </a:solidFill>
                <a:latin typeface="Poppins Medium" panose="00000600000000000000" pitchFamily="50" charset="0"/>
                <a:cs typeface="Poppins Medium" panose="00000600000000000000" pitchFamily="50" charset="0"/>
              </a:rPr>
              <a:t>Amazon se </a:t>
            </a:r>
            <a:r>
              <a:rPr lang="en-US" sz="4400" dirty="0" err="1">
                <a:solidFill>
                  <a:schemeClr val="bg1"/>
                </a:solidFill>
                <a:latin typeface="Poppins Medium" panose="00000600000000000000" pitchFamily="50" charset="0"/>
                <a:cs typeface="Poppins Medium" panose="00000600000000000000" pitchFamily="50" charset="0"/>
              </a:rPr>
              <a:t>encarga</a:t>
            </a:r>
            <a:r>
              <a:rPr lang="en-US" sz="4400" dirty="0">
                <a:solidFill>
                  <a:schemeClr val="bg1"/>
                </a:solidFill>
                <a:latin typeface="Poppins Medium" panose="00000600000000000000" pitchFamily="50" charset="0"/>
                <a:cs typeface="Poppins Medium" panose="00000600000000000000" pitchFamily="50" charset="0"/>
              </a:rPr>
              <a:t> de…</a:t>
            </a:r>
          </a:p>
          <a:p>
            <a:pPr algn="r"/>
            <a:endParaRPr lang="en-US" sz="4400" dirty="0">
              <a:solidFill>
                <a:schemeClr val="bg1"/>
              </a:solidFill>
              <a:latin typeface="Poppins Medium" panose="00000600000000000000" pitchFamily="50" charset="0"/>
              <a:cs typeface="Poppins Medium" panose="00000600000000000000" pitchFamily="50" charset="0"/>
            </a:endParaRPr>
          </a:p>
          <a:p>
            <a:pPr marL="571500" indent="-571500" algn="r">
              <a:buFont typeface="Arial" panose="020B0604020202020204" pitchFamily="34" charset="0"/>
              <a:buChar char="•"/>
            </a:pPr>
            <a:r>
              <a:rPr lang="en-US" sz="4400" dirty="0" err="1">
                <a:solidFill>
                  <a:schemeClr val="bg1"/>
                </a:solidFill>
                <a:latin typeface="Poppins Medium" panose="00000600000000000000" pitchFamily="50" charset="0"/>
                <a:cs typeface="Poppins Medium" panose="00000600000000000000" pitchFamily="50" charset="0"/>
              </a:rPr>
              <a:t>Almacenaje</a:t>
            </a:r>
            <a:endParaRPr lang="en-US" sz="4400" dirty="0">
              <a:solidFill>
                <a:schemeClr val="bg1"/>
              </a:solidFill>
              <a:latin typeface="Poppins Medium" panose="00000600000000000000" pitchFamily="50" charset="0"/>
              <a:cs typeface="Poppins Medium" panose="00000600000000000000" pitchFamily="50" charset="0"/>
            </a:endParaRPr>
          </a:p>
          <a:p>
            <a:pPr marL="571500" indent="-571500" algn="r">
              <a:buFont typeface="Arial" panose="020B0604020202020204" pitchFamily="34" charset="0"/>
              <a:buChar char="•"/>
            </a:pPr>
            <a:r>
              <a:rPr lang="en-US" sz="4400" dirty="0" err="1">
                <a:solidFill>
                  <a:schemeClr val="bg1"/>
                </a:solidFill>
                <a:latin typeface="Poppins Medium" panose="00000600000000000000" pitchFamily="50" charset="0"/>
                <a:cs typeface="Poppins Medium" panose="00000600000000000000" pitchFamily="50" charset="0"/>
              </a:rPr>
              <a:t>Empacado</a:t>
            </a:r>
            <a:endParaRPr lang="en-US" sz="4400" dirty="0">
              <a:solidFill>
                <a:schemeClr val="bg1"/>
              </a:solidFill>
              <a:latin typeface="Poppins Medium" panose="00000600000000000000" pitchFamily="50" charset="0"/>
              <a:cs typeface="Poppins Medium" panose="00000600000000000000" pitchFamily="50" charset="0"/>
            </a:endParaRPr>
          </a:p>
          <a:p>
            <a:pPr marL="571500" indent="-571500" algn="r">
              <a:buFont typeface="Arial" panose="020B0604020202020204" pitchFamily="34" charset="0"/>
              <a:buChar char="•"/>
            </a:pPr>
            <a:r>
              <a:rPr lang="en-US" sz="4400" dirty="0" err="1">
                <a:solidFill>
                  <a:schemeClr val="bg1"/>
                </a:solidFill>
                <a:latin typeface="Poppins Medium" panose="00000600000000000000" pitchFamily="50" charset="0"/>
                <a:cs typeface="Poppins Medium" panose="00000600000000000000" pitchFamily="50" charset="0"/>
              </a:rPr>
              <a:t>Transporte</a:t>
            </a:r>
            <a:endParaRPr lang="en-US" sz="4400" dirty="0">
              <a:solidFill>
                <a:schemeClr val="bg1"/>
              </a:solidFill>
              <a:latin typeface="Poppins Medium" panose="00000600000000000000" pitchFamily="50" charset="0"/>
              <a:cs typeface="Poppins Medium" panose="00000600000000000000" pitchFamily="50" charset="0"/>
            </a:endParaRPr>
          </a:p>
          <a:p>
            <a:pPr marL="571500" indent="-571500" algn="r">
              <a:buFont typeface="Arial" panose="020B0604020202020204" pitchFamily="34" charset="0"/>
              <a:buChar char="•"/>
            </a:pPr>
            <a:r>
              <a:rPr lang="en-US" sz="4400" dirty="0" err="1">
                <a:solidFill>
                  <a:schemeClr val="bg1"/>
                </a:solidFill>
                <a:latin typeface="Poppins Medium" panose="00000600000000000000" pitchFamily="50" charset="0"/>
                <a:cs typeface="Poppins Medium" panose="00000600000000000000" pitchFamily="50" charset="0"/>
              </a:rPr>
              <a:t>Reclamaciones</a:t>
            </a:r>
            <a:endParaRPr lang="en-US" sz="4400" dirty="0">
              <a:solidFill>
                <a:schemeClr val="bg1"/>
              </a:solidFill>
              <a:latin typeface="Poppins Medium" panose="00000600000000000000" pitchFamily="50" charset="0"/>
              <a:cs typeface="Poppins Medium" panose="00000600000000000000" pitchFamily="50" charset="0"/>
            </a:endParaRPr>
          </a:p>
          <a:p>
            <a:pPr marL="571500" indent="-571500" algn="r">
              <a:buFont typeface="Arial" panose="020B0604020202020204" pitchFamily="34" charset="0"/>
              <a:buChar char="•"/>
            </a:pPr>
            <a:r>
              <a:rPr lang="en-US" sz="4400" dirty="0" err="1">
                <a:solidFill>
                  <a:schemeClr val="bg1"/>
                </a:solidFill>
                <a:latin typeface="Poppins Medium" panose="00000600000000000000" pitchFamily="50" charset="0"/>
                <a:cs typeface="Poppins Medium" panose="00000600000000000000" pitchFamily="50" charset="0"/>
              </a:rPr>
              <a:t>Devoluciones</a:t>
            </a:r>
            <a:endParaRPr lang="en-US" sz="4400" dirty="0">
              <a:solidFill>
                <a:schemeClr val="bg1"/>
              </a:solidFill>
              <a:latin typeface="Poppins Medium" panose="00000600000000000000" pitchFamily="50" charset="0"/>
              <a:cs typeface="Poppins Medium" panose="00000600000000000000" pitchFamily="50" charset="0"/>
            </a:endParaRPr>
          </a:p>
          <a:p>
            <a:pPr marL="571500" indent="-571500" algn="r">
              <a:buFont typeface="Arial" panose="020B0604020202020204" pitchFamily="34" charset="0"/>
              <a:buChar char="•"/>
            </a:pPr>
            <a:r>
              <a:rPr lang="en-US" sz="4400" dirty="0">
                <a:solidFill>
                  <a:schemeClr val="bg1"/>
                </a:solidFill>
                <a:latin typeface="Poppins Medium" panose="00000600000000000000" pitchFamily="50" charset="0"/>
                <a:cs typeface="Poppins Medium" panose="00000600000000000000" pitchFamily="50" charset="0"/>
              </a:rPr>
              <a:t>…</a:t>
            </a:r>
          </a:p>
        </p:txBody>
      </p:sp>
    </p:spTree>
    <p:extLst>
      <p:ext uri="{BB962C8B-B14F-4D97-AF65-F5344CB8AC3E}">
        <p14:creationId xmlns:p14="http://schemas.microsoft.com/office/powerpoint/2010/main" val="16077507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7402285" cy="1360714"/>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err="1">
                <a:latin typeface="Poppins Medium" panose="00000600000000000000" pitchFamily="50" charset="0"/>
                <a:cs typeface="Poppins Medium" panose="00000600000000000000" pitchFamily="50" charset="0"/>
              </a:rPr>
              <a:t>SESIón</a:t>
            </a:r>
            <a:r>
              <a:rPr lang="en-US" sz="4800" cap="all" dirty="0">
                <a:latin typeface="Poppins Medium" panose="00000600000000000000" pitchFamily="50" charset="0"/>
                <a:cs typeface="Poppins Medium" panose="00000600000000000000" pitchFamily="50" charset="0"/>
              </a:rPr>
              <a:t> 1</a:t>
            </a:r>
          </a:p>
        </p:txBody>
      </p:sp>
      <p:sp>
        <p:nvSpPr>
          <p:cNvPr id="89" name="Título 3">
            <a:extLst>
              <a:ext uri="{FF2B5EF4-FFF2-40B4-BE49-F238E27FC236}">
                <a16:creationId xmlns:a16="http://schemas.microsoft.com/office/drawing/2014/main" id="{37A3E6AC-72EA-43AF-BF73-64A07E166214}"/>
              </a:ext>
            </a:extLst>
          </p:cNvPr>
          <p:cNvSpPr>
            <a:spLocks noGrp="1"/>
          </p:cNvSpPr>
          <p:nvPr>
            <p:ph type="title"/>
          </p:nvPr>
        </p:nvSpPr>
        <p:spPr>
          <a:xfrm>
            <a:off x="669601" y="3265356"/>
            <a:ext cx="4513792" cy="981467"/>
          </a:xfrm>
        </p:spPr>
        <p:txBody>
          <a:bodyPr vert="horz" lIns="91440" tIns="45720" rIns="91440" bIns="45720" rtlCol="0" anchor="b">
            <a:normAutofit/>
          </a:bodyPr>
          <a:lstStyle/>
          <a:p>
            <a:pPr algn="r"/>
            <a:r>
              <a:rPr lang="en-US" sz="4800" cap="all" dirty="0">
                <a:solidFill>
                  <a:srgbClr val="FF33CC"/>
                </a:solidFill>
                <a:latin typeface="Poppins Medium" panose="00000600000000000000" pitchFamily="50" charset="0"/>
                <a:cs typeface="Poppins Medium" panose="00000600000000000000" pitchFamily="50" charset="0"/>
              </a:rPr>
              <a:t>FBA</a:t>
            </a:r>
            <a:endParaRPr lang="en-US" sz="2000" cap="all" dirty="0">
              <a:latin typeface="Poppins Medium" panose="00000600000000000000" pitchFamily="50" charset="0"/>
              <a:cs typeface="Poppins Medium" panose="00000600000000000000" pitchFamily="50" charset="0"/>
            </a:endParaRPr>
          </a:p>
        </p:txBody>
      </p:sp>
      <p:sp>
        <p:nvSpPr>
          <p:cNvPr id="87" name="Marcador de texto 5">
            <a:extLst>
              <a:ext uri="{FF2B5EF4-FFF2-40B4-BE49-F238E27FC236}">
                <a16:creationId xmlns:a16="http://schemas.microsoft.com/office/drawing/2014/main" id="{DA891EB2-8F7B-47D1-936C-4F71D771E740}"/>
              </a:ext>
            </a:extLst>
          </p:cNvPr>
          <p:cNvSpPr txBox="1">
            <a:spLocks/>
          </p:cNvSpPr>
          <p:nvPr/>
        </p:nvSpPr>
        <p:spPr>
          <a:xfrm>
            <a:off x="6628004" y="2080469"/>
            <a:ext cx="4703215" cy="3226103"/>
          </a:xfrm>
          <a:prstGeom prst="rect">
            <a:avLst/>
          </a:prstGeom>
        </p:spPr>
        <p:txBody>
          <a:bodyPr vert="horz" lIns="91440" tIns="45720" rIns="91440" bIns="45720" rtlCol="0" anchor="b">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4400" dirty="0" err="1">
                <a:solidFill>
                  <a:schemeClr val="bg1"/>
                </a:solidFill>
                <a:latin typeface="Poppins Medium" panose="00000600000000000000" pitchFamily="50" charset="0"/>
                <a:cs typeface="Poppins Medium" panose="00000600000000000000" pitchFamily="50" charset="0"/>
              </a:rPr>
              <a:t>Tendrás</a:t>
            </a:r>
            <a:r>
              <a:rPr lang="en-US" sz="4400" dirty="0">
                <a:solidFill>
                  <a:schemeClr val="bg1"/>
                </a:solidFill>
                <a:latin typeface="Poppins Medium" panose="00000600000000000000" pitchFamily="50" charset="0"/>
                <a:cs typeface="Poppins Medium" panose="00000600000000000000" pitchFamily="50" charset="0"/>
              </a:rPr>
              <a:t> que </a:t>
            </a:r>
            <a:r>
              <a:rPr lang="en-US" sz="4400" dirty="0" err="1">
                <a:solidFill>
                  <a:schemeClr val="bg1"/>
                </a:solidFill>
                <a:latin typeface="Poppins Medium" panose="00000600000000000000" pitchFamily="50" charset="0"/>
                <a:cs typeface="Poppins Medium" panose="00000600000000000000" pitchFamily="50" charset="0"/>
              </a:rPr>
              <a:t>pagar</a:t>
            </a:r>
            <a:r>
              <a:rPr lang="en-US" sz="4400" dirty="0">
                <a:solidFill>
                  <a:schemeClr val="bg1"/>
                </a:solidFill>
                <a:latin typeface="Poppins Medium" panose="00000600000000000000" pitchFamily="50" charset="0"/>
                <a:cs typeface="Poppins Medium" panose="00000600000000000000" pitchFamily="50" charset="0"/>
              </a:rPr>
              <a:t> por </a:t>
            </a:r>
            <a:r>
              <a:rPr lang="en-US" sz="4400" dirty="0" err="1">
                <a:solidFill>
                  <a:schemeClr val="bg1"/>
                </a:solidFill>
                <a:latin typeface="Poppins Medium" panose="00000600000000000000" pitchFamily="50" charset="0"/>
                <a:cs typeface="Poppins Medium" panose="00000600000000000000" pitchFamily="50" charset="0"/>
              </a:rPr>
              <a:t>el</a:t>
            </a:r>
            <a:r>
              <a:rPr lang="en-US" sz="4400" dirty="0">
                <a:solidFill>
                  <a:schemeClr val="bg1"/>
                </a:solidFill>
                <a:latin typeface="Poppins Medium" panose="00000600000000000000" pitchFamily="50" charset="0"/>
                <a:cs typeface="Poppins Medium" panose="00000600000000000000" pitchFamily="50" charset="0"/>
              </a:rPr>
              <a:t> </a:t>
            </a:r>
            <a:r>
              <a:rPr lang="en-US" sz="4400" dirty="0" err="1">
                <a:solidFill>
                  <a:schemeClr val="bg1"/>
                </a:solidFill>
                <a:latin typeface="Poppins Medium" panose="00000600000000000000" pitchFamily="50" charset="0"/>
                <a:cs typeface="Poppins Medium" panose="00000600000000000000" pitchFamily="50" charset="0"/>
              </a:rPr>
              <a:t>almacenaje</a:t>
            </a:r>
            <a:r>
              <a:rPr lang="en-US" sz="4400" dirty="0">
                <a:solidFill>
                  <a:schemeClr val="bg1"/>
                </a:solidFill>
                <a:latin typeface="Poppins Medium" panose="00000600000000000000" pitchFamily="50" charset="0"/>
                <a:cs typeface="Poppins Medium" panose="00000600000000000000" pitchFamily="50" charset="0"/>
              </a:rPr>
              <a:t> y la </a:t>
            </a:r>
            <a:r>
              <a:rPr lang="en-US" sz="4400" dirty="0" err="1">
                <a:solidFill>
                  <a:schemeClr val="bg1"/>
                </a:solidFill>
                <a:latin typeface="Poppins Medium" panose="00000600000000000000" pitchFamily="50" charset="0"/>
                <a:cs typeface="Poppins Medium" panose="00000600000000000000" pitchFamily="50" charset="0"/>
              </a:rPr>
              <a:t>distribución</a:t>
            </a:r>
            <a:endParaRPr lang="en-US" sz="4400" dirty="0">
              <a:solidFill>
                <a:schemeClr val="bg1"/>
              </a:solidFill>
              <a:latin typeface="Poppins Medium" panose="00000600000000000000" pitchFamily="50" charset="0"/>
              <a:cs typeface="Poppins Medium" panose="00000600000000000000" pitchFamily="50" charset="0"/>
            </a:endParaRPr>
          </a:p>
        </p:txBody>
      </p:sp>
    </p:spTree>
    <p:extLst>
      <p:ext uri="{BB962C8B-B14F-4D97-AF65-F5344CB8AC3E}">
        <p14:creationId xmlns:p14="http://schemas.microsoft.com/office/powerpoint/2010/main" val="2071076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7402285" cy="1360714"/>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err="1">
                <a:latin typeface="Poppins Medium" panose="00000600000000000000" pitchFamily="50" charset="0"/>
                <a:cs typeface="Poppins Medium" panose="00000600000000000000" pitchFamily="50" charset="0"/>
              </a:rPr>
              <a:t>SESIón</a:t>
            </a:r>
            <a:r>
              <a:rPr lang="en-US" sz="4800" cap="all" dirty="0">
                <a:latin typeface="Poppins Medium" panose="00000600000000000000" pitchFamily="50" charset="0"/>
                <a:cs typeface="Poppins Medium" panose="00000600000000000000" pitchFamily="50" charset="0"/>
              </a:rPr>
              <a:t> 1</a:t>
            </a:r>
          </a:p>
        </p:txBody>
      </p:sp>
      <p:sp>
        <p:nvSpPr>
          <p:cNvPr id="89" name="Título 3">
            <a:extLst>
              <a:ext uri="{FF2B5EF4-FFF2-40B4-BE49-F238E27FC236}">
                <a16:creationId xmlns:a16="http://schemas.microsoft.com/office/drawing/2014/main" id="{37A3E6AC-72EA-43AF-BF73-64A07E166214}"/>
              </a:ext>
            </a:extLst>
          </p:cNvPr>
          <p:cNvSpPr>
            <a:spLocks noGrp="1"/>
          </p:cNvSpPr>
          <p:nvPr>
            <p:ph type="title"/>
          </p:nvPr>
        </p:nvSpPr>
        <p:spPr>
          <a:xfrm>
            <a:off x="669601" y="3265356"/>
            <a:ext cx="4513792" cy="981467"/>
          </a:xfrm>
        </p:spPr>
        <p:txBody>
          <a:bodyPr vert="horz" lIns="91440" tIns="45720" rIns="91440" bIns="45720" rtlCol="0" anchor="b">
            <a:normAutofit/>
          </a:bodyPr>
          <a:lstStyle/>
          <a:p>
            <a:pPr algn="r"/>
            <a:r>
              <a:rPr lang="en-US" sz="4800" cap="all" dirty="0">
                <a:solidFill>
                  <a:srgbClr val="FF33CC"/>
                </a:solidFill>
                <a:latin typeface="Poppins Medium" panose="00000600000000000000" pitchFamily="50" charset="0"/>
                <a:cs typeface="Poppins Medium" panose="00000600000000000000" pitchFamily="50" charset="0"/>
              </a:rPr>
              <a:t>FBA</a:t>
            </a:r>
            <a:endParaRPr lang="en-US" sz="2000" cap="all" dirty="0">
              <a:latin typeface="Poppins Medium" panose="00000600000000000000" pitchFamily="50" charset="0"/>
              <a:cs typeface="Poppins Medium" panose="00000600000000000000" pitchFamily="50" charset="0"/>
            </a:endParaRPr>
          </a:p>
        </p:txBody>
      </p:sp>
      <p:sp>
        <p:nvSpPr>
          <p:cNvPr id="87" name="Marcador de texto 5">
            <a:extLst>
              <a:ext uri="{FF2B5EF4-FFF2-40B4-BE49-F238E27FC236}">
                <a16:creationId xmlns:a16="http://schemas.microsoft.com/office/drawing/2014/main" id="{DA891EB2-8F7B-47D1-936C-4F71D771E740}"/>
              </a:ext>
            </a:extLst>
          </p:cNvPr>
          <p:cNvSpPr txBox="1">
            <a:spLocks/>
          </p:cNvSpPr>
          <p:nvPr/>
        </p:nvSpPr>
        <p:spPr>
          <a:xfrm>
            <a:off x="6859220" y="2234754"/>
            <a:ext cx="4703215" cy="3226103"/>
          </a:xfrm>
          <a:prstGeom prst="rect">
            <a:avLst/>
          </a:prstGeom>
        </p:spPr>
        <p:txBody>
          <a:bodyPr vert="horz" lIns="91440" tIns="45720" rIns="91440" bIns="45720" rtlCol="0" anchor="b">
            <a:normAutofit lnSpcReduction="100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4400" dirty="0" err="1">
                <a:solidFill>
                  <a:schemeClr val="bg1"/>
                </a:solidFill>
                <a:latin typeface="Poppins Medium" panose="00000600000000000000" pitchFamily="50" charset="0"/>
                <a:cs typeface="Poppins Medium" panose="00000600000000000000" pitchFamily="50" charset="0"/>
              </a:rPr>
              <a:t>Va</a:t>
            </a:r>
            <a:r>
              <a:rPr lang="en-US" sz="4400" dirty="0">
                <a:solidFill>
                  <a:schemeClr val="bg1"/>
                </a:solidFill>
                <a:latin typeface="Poppins Medium" panose="00000600000000000000" pitchFamily="50" charset="0"/>
                <a:cs typeface="Poppins Medium" panose="00000600000000000000" pitchFamily="50" charset="0"/>
              </a:rPr>
              <a:t> </a:t>
            </a:r>
            <a:r>
              <a:rPr lang="en-US" sz="4400" dirty="0" err="1">
                <a:solidFill>
                  <a:schemeClr val="bg1"/>
                </a:solidFill>
                <a:latin typeface="Poppins Medium" panose="00000600000000000000" pitchFamily="50" charset="0"/>
                <a:cs typeface="Poppins Medium" panose="00000600000000000000" pitchFamily="50" charset="0"/>
              </a:rPr>
              <a:t>asociado</a:t>
            </a:r>
            <a:r>
              <a:rPr lang="en-US" sz="4400" dirty="0">
                <a:solidFill>
                  <a:schemeClr val="bg1"/>
                </a:solidFill>
                <a:latin typeface="Poppins Medium" panose="00000600000000000000" pitchFamily="50" charset="0"/>
                <a:cs typeface="Poppins Medium" panose="00000600000000000000" pitchFamily="50" charset="0"/>
              </a:rPr>
              <a:t> al </a:t>
            </a:r>
            <a:r>
              <a:rPr lang="en-US" sz="4400" dirty="0" err="1">
                <a:solidFill>
                  <a:schemeClr val="bg1"/>
                </a:solidFill>
                <a:latin typeface="Poppins Medium" panose="00000600000000000000" pitchFamily="50" charset="0"/>
                <a:cs typeface="Poppins Medium" panose="00000600000000000000" pitchFamily="50" charset="0"/>
              </a:rPr>
              <a:t>programa</a:t>
            </a:r>
            <a:r>
              <a:rPr lang="en-US" sz="4400" dirty="0">
                <a:solidFill>
                  <a:schemeClr val="bg1"/>
                </a:solidFill>
                <a:latin typeface="Poppins Medium" panose="00000600000000000000" pitchFamily="50" charset="0"/>
                <a:cs typeface="Poppins Medium" panose="00000600000000000000" pitchFamily="50" charset="0"/>
              </a:rPr>
              <a:t> PRIME (</a:t>
            </a:r>
            <a:r>
              <a:rPr lang="en-US" sz="4400" dirty="0" err="1">
                <a:solidFill>
                  <a:schemeClr val="bg1"/>
                </a:solidFill>
                <a:latin typeface="Poppins Medium" panose="00000600000000000000" pitchFamily="50" charset="0"/>
                <a:cs typeface="Poppins Medium" panose="00000600000000000000" pitchFamily="50" charset="0"/>
              </a:rPr>
              <a:t>más</a:t>
            </a:r>
            <a:r>
              <a:rPr lang="en-US" sz="4400" dirty="0">
                <a:solidFill>
                  <a:schemeClr val="bg1"/>
                </a:solidFill>
                <a:latin typeface="Poppins Medium" panose="00000600000000000000" pitchFamily="50" charset="0"/>
                <a:cs typeface="Poppins Medium" panose="00000600000000000000" pitchFamily="50" charset="0"/>
              </a:rPr>
              <a:t> </a:t>
            </a:r>
            <a:r>
              <a:rPr lang="en-US" sz="4400" dirty="0" err="1">
                <a:solidFill>
                  <a:schemeClr val="bg1"/>
                </a:solidFill>
                <a:latin typeface="Poppins Medium" panose="00000600000000000000" pitchFamily="50" charset="0"/>
                <a:cs typeface="Poppins Medium" panose="00000600000000000000" pitchFamily="50" charset="0"/>
              </a:rPr>
              <a:t>confianza</a:t>
            </a:r>
            <a:r>
              <a:rPr lang="en-US" sz="4400" dirty="0">
                <a:solidFill>
                  <a:schemeClr val="bg1"/>
                </a:solidFill>
                <a:latin typeface="Poppins Medium" panose="00000600000000000000" pitchFamily="50" charset="0"/>
                <a:cs typeface="Poppins Medium" panose="00000600000000000000" pitchFamily="50" charset="0"/>
              </a:rPr>
              <a:t> y </a:t>
            </a:r>
            <a:r>
              <a:rPr lang="en-US" sz="4400" dirty="0" err="1">
                <a:solidFill>
                  <a:schemeClr val="bg1"/>
                </a:solidFill>
                <a:latin typeface="Poppins Medium" panose="00000600000000000000" pitchFamily="50" charset="0"/>
                <a:cs typeface="Poppins Medium" panose="00000600000000000000" pitchFamily="50" charset="0"/>
              </a:rPr>
              <a:t>más</a:t>
            </a:r>
            <a:r>
              <a:rPr lang="en-US" sz="4400" dirty="0">
                <a:solidFill>
                  <a:schemeClr val="bg1"/>
                </a:solidFill>
                <a:latin typeface="Poppins Medium" panose="00000600000000000000" pitchFamily="50" charset="0"/>
                <a:cs typeface="Poppins Medium" panose="00000600000000000000" pitchFamily="50" charset="0"/>
              </a:rPr>
              <a:t> </a:t>
            </a:r>
            <a:r>
              <a:rPr lang="en-US" sz="4400" dirty="0" err="1">
                <a:solidFill>
                  <a:schemeClr val="bg1"/>
                </a:solidFill>
                <a:latin typeface="Poppins Medium" panose="00000600000000000000" pitchFamily="50" charset="0"/>
                <a:cs typeface="Poppins Medium" panose="00000600000000000000" pitchFamily="50" charset="0"/>
              </a:rPr>
              <a:t>ventas</a:t>
            </a:r>
            <a:r>
              <a:rPr lang="en-US" sz="4400" dirty="0">
                <a:solidFill>
                  <a:schemeClr val="bg1"/>
                </a:solidFill>
                <a:latin typeface="Poppins Medium" panose="00000600000000000000" pitchFamily="50" charset="0"/>
                <a:cs typeface="Poppins Medium" panose="00000600000000000000" pitchFamily="50" charset="0"/>
              </a:rPr>
              <a:t>)</a:t>
            </a:r>
          </a:p>
        </p:txBody>
      </p:sp>
    </p:spTree>
    <p:extLst>
      <p:ext uri="{BB962C8B-B14F-4D97-AF65-F5344CB8AC3E}">
        <p14:creationId xmlns:p14="http://schemas.microsoft.com/office/powerpoint/2010/main" val="41434046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24" name="Straight Connector 2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02" name="Subtítulo 2">
            <a:extLst>
              <a:ext uri="{FF2B5EF4-FFF2-40B4-BE49-F238E27FC236}">
                <a16:creationId xmlns:a16="http://schemas.microsoft.com/office/drawing/2014/main" id="{3191FBCB-7EC6-4B66-B378-024D7DAB5ED1}"/>
              </a:ext>
            </a:extLst>
          </p:cNvPr>
          <p:cNvSpPr txBox="1">
            <a:spLocks/>
          </p:cNvSpPr>
          <p:nvPr/>
        </p:nvSpPr>
        <p:spPr>
          <a:xfrm>
            <a:off x="545227" y="2510644"/>
            <a:ext cx="4545842" cy="3054489"/>
          </a:xfrm>
          <a:prstGeom prst="rect">
            <a:avLst/>
          </a:prstGeom>
        </p:spPr>
        <p:txBody>
          <a:bodyPr vert="horz" lIns="91440" tIns="45720" rIns="91440" bIns="45720" rtlCol="0" anchor="ctr">
            <a:normAutofit/>
          </a:bodyPr>
          <a:lstStyle>
            <a:lvl1pPr marL="0" indent="0" algn="l" defTabSz="457200" rtl="0" eaLnBrk="1" latinLnBrk="0" hangingPunct="1">
              <a:spcBef>
                <a:spcPts val="0"/>
              </a:spcBef>
              <a:spcAft>
                <a:spcPts val="1000"/>
              </a:spcAft>
              <a:buClr>
                <a:schemeClr val="tx1"/>
              </a:buClr>
              <a:buSzPct val="100000"/>
              <a:buFont typeface="Arial"/>
              <a:buNone/>
              <a:defRPr sz="2000" kern="1200" cap="none">
                <a:solidFill>
                  <a:schemeClr val="tx1"/>
                </a:solidFill>
                <a:effectLst/>
                <a:latin typeface="+mn-lt"/>
                <a:ea typeface="+mn-ea"/>
                <a:cs typeface="+mn-cs"/>
              </a:defRPr>
            </a:lvl1pPr>
            <a:lvl2pPr marL="457200" indent="0" algn="l" defTabSz="457200" rtl="0" eaLnBrk="1" latinLnBrk="0" hangingPunct="1">
              <a:spcBef>
                <a:spcPts val="0"/>
              </a:spcBef>
              <a:spcAft>
                <a:spcPts val="1000"/>
              </a:spcAft>
              <a:buClr>
                <a:schemeClr val="tx1"/>
              </a:buClr>
              <a:buSzPct val="100000"/>
              <a:buFont typeface="Arial"/>
              <a:buNone/>
              <a:defRPr sz="1800" kern="1200" cap="none">
                <a:solidFill>
                  <a:schemeClr val="tx1">
                    <a:tint val="75000"/>
                  </a:schemeClr>
                </a:solidFill>
                <a:effectLst/>
                <a:latin typeface="+mn-lt"/>
                <a:ea typeface="+mn-ea"/>
                <a:cs typeface="+mn-cs"/>
              </a:defRPr>
            </a:lvl2pPr>
            <a:lvl3pPr marL="914400" indent="0" algn="l" defTabSz="457200" rtl="0" eaLnBrk="1" latinLnBrk="0" hangingPunct="1">
              <a:spcBef>
                <a:spcPts val="0"/>
              </a:spcBef>
              <a:spcAft>
                <a:spcPts val="1000"/>
              </a:spcAft>
              <a:buClr>
                <a:schemeClr val="tx1"/>
              </a:buClr>
              <a:buSzPct val="100000"/>
              <a:buFont typeface="Arial"/>
              <a:buNone/>
              <a:defRPr sz="1600" kern="1200" cap="none">
                <a:solidFill>
                  <a:schemeClr val="tx1">
                    <a:tint val="75000"/>
                  </a:schemeClr>
                </a:solidFill>
                <a:effectLst/>
                <a:latin typeface="+mn-lt"/>
                <a:ea typeface="+mn-ea"/>
                <a:cs typeface="+mn-cs"/>
              </a:defRPr>
            </a:lvl3pPr>
            <a:lvl4pPr marL="1371600" indent="0" algn="l" defTabSz="457200" rtl="0" eaLnBrk="1" latinLnBrk="0" hangingPunct="1">
              <a:spcBef>
                <a:spcPts val="0"/>
              </a:spcBef>
              <a:spcAft>
                <a:spcPts val="1000"/>
              </a:spcAft>
              <a:buClr>
                <a:schemeClr val="tx1"/>
              </a:buClr>
              <a:buSzPct val="100000"/>
              <a:buFont typeface="Arial"/>
              <a:buNone/>
              <a:defRPr sz="1400" kern="1200" cap="none">
                <a:solidFill>
                  <a:schemeClr val="tx1">
                    <a:tint val="75000"/>
                  </a:schemeClr>
                </a:solidFill>
                <a:effectLst/>
                <a:latin typeface="+mn-lt"/>
                <a:ea typeface="+mn-ea"/>
                <a:cs typeface="+mn-cs"/>
              </a:defRPr>
            </a:lvl4pPr>
            <a:lvl5pPr marL="1828800" indent="0" algn="l" defTabSz="457200" rtl="0" eaLnBrk="1" latinLnBrk="0" hangingPunct="1">
              <a:spcBef>
                <a:spcPts val="0"/>
              </a:spcBef>
              <a:spcAft>
                <a:spcPts val="1000"/>
              </a:spcAft>
              <a:buClr>
                <a:schemeClr val="tx1"/>
              </a:buClr>
              <a:buSzPct val="100000"/>
              <a:buFont typeface="Arial"/>
              <a:buNone/>
              <a:defRPr sz="1400" kern="1200" cap="none">
                <a:solidFill>
                  <a:schemeClr val="tx1">
                    <a:tint val="75000"/>
                  </a:schemeClr>
                </a:solidFill>
                <a:effectLst/>
                <a:latin typeface="+mn-lt"/>
                <a:ea typeface="+mn-ea"/>
                <a:cs typeface="+mn-cs"/>
              </a:defRPr>
            </a:lvl5pPr>
            <a:lvl6pPr marL="2286000" indent="0" algn="l" defTabSz="457200" rtl="0" eaLnBrk="1" latinLnBrk="0" hangingPunct="1">
              <a:spcBef>
                <a:spcPts val="0"/>
              </a:spcBef>
              <a:spcAft>
                <a:spcPts val="1000"/>
              </a:spcAft>
              <a:buClr>
                <a:schemeClr val="tx1"/>
              </a:buClr>
              <a:buSzPct val="100000"/>
              <a:buFont typeface="Arial"/>
              <a:buNone/>
              <a:defRPr sz="1400" kern="1200" cap="none">
                <a:solidFill>
                  <a:schemeClr val="tx1">
                    <a:tint val="75000"/>
                  </a:schemeClr>
                </a:solidFill>
                <a:effectLst/>
                <a:latin typeface="+mn-lt"/>
                <a:ea typeface="+mn-ea"/>
                <a:cs typeface="+mn-cs"/>
              </a:defRPr>
            </a:lvl6pPr>
            <a:lvl7pPr marL="2743200" indent="0" algn="l" defTabSz="457200" rtl="0" eaLnBrk="1" latinLnBrk="0" hangingPunct="1">
              <a:spcBef>
                <a:spcPts val="0"/>
              </a:spcBef>
              <a:spcAft>
                <a:spcPts val="1000"/>
              </a:spcAft>
              <a:buClr>
                <a:schemeClr val="tx1"/>
              </a:buClr>
              <a:buSzPct val="100000"/>
              <a:buFont typeface="Arial"/>
              <a:buNone/>
              <a:defRPr sz="1400" kern="1200" cap="none">
                <a:solidFill>
                  <a:schemeClr val="tx1">
                    <a:tint val="75000"/>
                  </a:schemeClr>
                </a:solidFill>
                <a:effectLst/>
                <a:latin typeface="+mn-lt"/>
                <a:ea typeface="+mn-ea"/>
                <a:cs typeface="+mn-cs"/>
              </a:defRPr>
            </a:lvl7pPr>
            <a:lvl8pPr marL="3200400" indent="0" algn="l" defTabSz="457200" rtl="0" eaLnBrk="1" latinLnBrk="0" hangingPunct="1">
              <a:spcBef>
                <a:spcPts val="0"/>
              </a:spcBef>
              <a:spcAft>
                <a:spcPts val="1000"/>
              </a:spcAft>
              <a:buClr>
                <a:schemeClr val="tx1"/>
              </a:buClr>
              <a:buSzPct val="100000"/>
              <a:buFont typeface="Arial"/>
              <a:buNone/>
              <a:defRPr sz="1400" kern="1200" cap="none">
                <a:solidFill>
                  <a:schemeClr val="tx1">
                    <a:tint val="75000"/>
                  </a:schemeClr>
                </a:solidFill>
                <a:effectLst/>
                <a:latin typeface="+mn-lt"/>
                <a:ea typeface="+mn-ea"/>
                <a:cs typeface="+mn-cs"/>
              </a:defRPr>
            </a:lvl8pPr>
            <a:lvl9pPr marL="3657600" indent="0" algn="l" defTabSz="457200" rtl="0" eaLnBrk="1" latinLnBrk="0" hangingPunct="1">
              <a:spcBef>
                <a:spcPts val="0"/>
              </a:spcBef>
              <a:spcAft>
                <a:spcPts val="1000"/>
              </a:spcAft>
              <a:buClr>
                <a:schemeClr val="tx1"/>
              </a:buClr>
              <a:buSzPct val="100000"/>
              <a:buFont typeface="Arial"/>
              <a:buNone/>
              <a:defRPr sz="1400" kern="1200" cap="none">
                <a:solidFill>
                  <a:schemeClr val="tx1">
                    <a:tint val="75000"/>
                  </a:schemeClr>
                </a:solidFill>
                <a:effectLst/>
                <a:latin typeface="+mn-lt"/>
                <a:ea typeface="+mn-ea"/>
                <a:cs typeface="+mn-cs"/>
              </a:defRPr>
            </a:lvl9pPr>
          </a:lstStyle>
          <a:p>
            <a:r>
              <a:rPr lang="es-ES" sz="2800" strike="sngStrike" dirty="0">
                <a:solidFill>
                  <a:srgbClr val="FF33CC"/>
                </a:solidFill>
                <a:latin typeface="Poppins Medium" panose="00000600000000000000" pitchFamily="50" charset="0"/>
                <a:cs typeface="Poppins Medium" panose="00000600000000000000" pitchFamily="50" charset="0"/>
              </a:rPr>
              <a:t>Sesión 1 -&gt;  </a:t>
            </a:r>
            <a:r>
              <a:rPr lang="es-ES" sz="2800" strike="sngStrike" dirty="0">
                <a:latin typeface="Poppins Medium" panose="00000600000000000000" pitchFamily="50" charset="0"/>
                <a:cs typeface="Poppins Medium" panose="00000600000000000000" pitchFamily="50" charset="0"/>
              </a:rPr>
              <a:t>02/02/2022</a:t>
            </a:r>
          </a:p>
          <a:p>
            <a:r>
              <a:rPr lang="es-ES" sz="2800" dirty="0">
                <a:solidFill>
                  <a:srgbClr val="FF33CC"/>
                </a:solidFill>
                <a:latin typeface="Poppins Medium" panose="00000600000000000000" pitchFamily="50" charset="0"/>
                <a:cs typeface="Poppins Medium" panose="00000600000000000000" pitchFamily="50" charset="0"/>
              </a:rPr>
              <a:t>Sesión 2 -&gt; </a:t>
            </a:r>
            <a:r>
              <a:rPr lang="es-ES" sz="2800" dirty="0">
                <a:latin typeface="Poppins Medium" panose="00000600000000000000" pitchFamily="50" charset="0"/>
                <a:cs typeface="Poppins Medium" panose="00000600000000000000" pitchFamily="50" charset="0"/>
              </a:rPr>
              <a:t>03/02/2022 </a:t>
            </a:r>
          </a:p>
          <a:p>
            <a:r>
              <a:rPr lang="es-ES" sz="2800" dirty="0">
                <a:solidFill>
                  <a:srgbClr val="FF33CC"/>
                </a:solidFill>
                <a:latin typeface="Poppins Medium" panose="00000600000000000000" pitchFamily="50" charset="0"/>
                <a:cs typeface="Poppins Medium" panose="00000600000000000000" pitchFamily="50" charset="0"/>
              </a:rPr>
              <a:t>Sesión 3 -&gt; </a:t>
            </a:r>
            <a:r>
              <a:rPr lang="es-ES" sz="2800" dirty="0">
                <a:latin typeface="Poppins Medium" panose="00000600000000000000" pitchFamily="50" charset="0"/>
                <a:cs typeface="Poppins Medium" panose="00000600000000000000" pitchFamily="50" charset="0"/>
              </a:rPr>
              <a:t>09/02/2022 </a:t>
            </a:r>
          </a:p>
          <a:p>
            <a:r>
              <a:rPr lang="es-ES" sz="2800" dirty="0">
                <a:solidFill>
                  <a:srgbClr val="FF33CC"/>
                </a:solidFill>
                <a:latin typeface="Poppins Medium" panose="00000600000000000000" pitchFamily="50" charset="0"/>
                <a:cs typeface="Poppins Medium" panose="00000600000000000000" pitchFamily="50" charset="0"/>
              </a:rPr>
              <a:t>Sesión 4 -&gt; </a:t>
            </a:r>
            <a:r>
              <a:rPr lang="es-ES" sz="2800" dirty="0">
                <a:latin typeface="Poppins Medium" panose="00000600000000000000" pitchFamily="50" charset="0"/>
                <a:cs typeface="Poppins Medium" panose="00000600000000000000" pitchFamily="50" charset="0"/>
              </a:rPr>
              <a:t>10/02/2022 </a:t>
            </a:r>
          </a:p>
          <a:p>
            <a:r>
              <a:rPr lang="es-ES" sz="2800" dirty="0">
                <a:latin typeface="Poppins Medium" panose="00000600000000000000" pitchFamily="50" charset="0"/>
                <a:cs typeface="Poppins Medium" panose="00000600000000000000" pitchFamily="50" charset="0"/>
              </a:rPr>
              <a:t> </a:t>
            </a:r>
          </a:p>
        </p:txBody>
      </p:sp>
      <p:sp>
        <p:nvSpPr>
          <p:cNvPr id="104" name="Subtítulo 2">
            <a:extLst>
              <a:ext uri="{FF2B5EF4-FFF2-40B4-BE49-F238E27FC236}">
                <a16:creationId xmlns:a16="http://schemas.microsoft.com/office/drawing/2014/main" id="{FD909B9F-9E5B-44F1-B56B-31ACBA2796F6}"/>
              </a:ext>
            </a:extLst>
          </p:cNvPr>
          <p:cNvSpPr txBox="1">
            <a:spLocks/>
          </p:cNvSpPr>
          <p:nvPr/>
        </p:nvSpPr>
        <p:spPr>
          <a:xfrm>
            <a:off x="6718866" y="4487044"/>
            <a:ext cx="5095927" cy="522999"/>
          </a:xfrm>
          <a:prstGeom prst="rect">
            <a:avLst/>
          </a:prstGeom>
        </p:spPr>
        <p:txBody>
          <a:bodyPr vert="horz" lIns="91440" tIns="45720" rIns="91440" bIns="45720" rtlCol="0" anchor="t">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s-ES_tradnl" sz="1050" b="1" dirty="0" err="1">
                <a:solidFill>
                  <a:schemeClr val="bg1"/>
                </a:solidFill>
                <a:latin typeface="Poppins Medium" panose="00000600000000000000" pitchFamily="50" charset="0"/>
                <a:cs typeface="Poppins Medium" panose="00000600000000000000" pitchFamily="50" charset="0"/>
              </a:rPr>
              <a:t>We</a:t>
            </a:r>
            <a:r>
              <a:rPr lang="es-ES_tradnl" sz="1050" b="1" dirty="0">
                <a:solidFill>
                  <a:schemeClr val="bg1"/>
                </a:solidFill>
                <a:latin typeface="Poppins Medium" panose="00000600000000000000" pitchFamily="50" charset="0"/>
                <a:cs typeface="Poppins Medium" panose="00000600000000000000" pitchFamily="50" charset="0"/>
              </a:rPr>
              <a:t> Love SEO </a:t>
            </a:r>
            <a:r>
              <a:rPr lang="es-ES_tradnl" sz="1400" b="1" dirty="0">
                <a:solidFill>
                  <a:srgbClr val="FF33CC"/>
                </a:solidFill>
                <a:latin typeface="Poppins Medium" panose="00000600000000000000" pitchFamily="50" charset="0"/>
                <a:cs typeface="Poppins Medium" panose="00000600000000000000" pitchFamily="50" charset="0"/>
              </a:rPr>
              <a:t>|</a:t>
            </a:r>
            <a:r>
              <a:rPr lang="es-ES_tradnl" sz="1400" b="1" dirty="0">
                <a:solidFill>
                  <a:schemeClr val="bg1"/>
                </a:solidFill>
                <a:latin typeface="Poppins Medium" panose="00000600000000000000" pitchFamily="50" charset="0"/>
                <a:cs typeface="Poppins Medium" panose="00000600000000000000" pitchFamily="50" charset="0"/>
              </a:rPr>
              <a:t> </a:t>
            </a:r>
            <a:r>
              <a:rPr lang="es-ES_tradnl" sz="1050" b="1" dirty="0">
                <a:solidFill>
                  <a:schemeClr val="bg1"/>
                </a:solidFill>
                <a:latin typeface="Poppins Medium" panose="00000600000000000000" pitchFamily="50" charset="0"/>
                <a:cs typeface="Poppins Medium" panose="00000600000000000000" pitchFamily="50" charset="0"/>
              </a:rPr>
              <a:t>Agencia de Marketing Digital</a:t>
            </a:r>
          </a:p>
          <a:p>
            <a:pPr algn="ctr"/>
            <a:r>
              <a:rPr lang="es-ES_tradnl" sz="1050" dirty="0">
                <a:solidFill>
                  <a:schemeClr val="bg1"/>
                </a:solidFill>
                <a:latin typeface="Poppins Medium" panose="00000600000000000000" pitchFamily="50" charset="0"/>
                <a:cs typeface="Poppins Medium" panose="00000600000000000000" pitchFamily="50" charset="0"/>
                <a:hlinkClick r:id="rId4">
                  <a:extLst>
                    <a:ext uri="{A12FA001-AC4F-418D-AE19-62706E023703}">
                      <ahyp:hlinkClr xmlns:ahyp="http://schemas.microsoft.com/office/drawing/2018/hyperlinkcolor" val="tx"/>
                    </a:ext>
                  </a:extLst>
                </a:hlinkClick>
              </a:rPr>
              <a:t>https://weloveseo.es</a:t>
            </a:r>
            <a:r>
              <a:rPr lang="es-ES_tradnl" sz="1050" dirty="0">
                <a:solidFill>
                  <a:schemeClr val="bg1"/>
                </a:solidFill>
                <a:latin typeface="Poppins Medium" panose="00000600000000000000" pitchFamily="50" charset="0"/>
                <a:cs typeface="Poppins Medium" panose="00000600000000000000" pitchFamily="50" charset="0"/>
              </a:rPr>
              <a:t> </a:t>
            </a:r>
            <a:r>
              <a:rPr lang="es-ES_tradnl" sz="1050" dirty="0">
                <a:solidFill>
                  <a:srgbClr val="FF33CC"/>
                </a:solidFill>
                <a:latin typeface="Poppins Medium" panose="00000600000000000000" pitchFamily="50" charset="0"/>
                <a:cs typeface="Poppins Medium" panose="00000600000000000000" pitchFamily="50" charset="0"/>
              </a:rPr>
              <a:t>|</a:t>
            </a:r>
            <a:r>
              <a:rPr lang="es-ES_tradnl" sz="1050" dirty="0">
                <a:solidFill>
                  <a:schemeClr val="bg1"/>
                </a:solidFill>
                <a:latin typeface="Poppins Medium" panose="00000600000000000000" pitchFamily="50" charset="0"/>
                <a:cs typeface="Poppins Medium" panose="00000600000000000000" pitchFamily="50" charset="0"/>
              </a:rPr>
              <a:t> </a:t>
            </a:r>
            <a:r>
              <a:rPr lang="es-ES_tradnl" sz="1050" dirty="0">
                <a:solidFill>
                  <a:schemeClr val="bg1"/>
                </a:solidFill>
                <a:latin typeface="Poppins Medium" panose="00000600000000000000" pitchFamily="50" charset="0"/>
                <a:cs typeface="Poppins Medium" panose="00000600000000000000" pitchFamily="50" charset="0"/>
                <a:hlinkClick r:id="rId5">
                  <a:extLst>
                    <a:ext uri="{A12FA001-AC4F-418D-AE19-62706E023703}">
                      <ahyp:hlinkClr xmlns:ahyp="http://schemas.microsoft.com/office/drawing/2018/hyperlinkcolor" val="tx"/>
                    </a:ext>
                  </a:extLst>
                </a:hlinkClick>
              </a:rPr>
              <a:t>juan@weloveseo.es</a:t>
            </a:r>
            <a:r>
              <a:rPr lang="es-ES_tradnl" sz="1050" dirty="0">
                <a:solidFill>
                  <a:schemeClr val="bg1"/>
                </a:solidFill>
                <a:latin typeface="Poppins Medium" panose="00000600000000000000" pitchFamily="50" charset="0"/>
                <a:cs typeface="Poppins Medium" panose="00000600000000000000" pitchFamily="50" charset="0"/>
              </a:rPr>
              <a:t> </a:t>
            </a:r>
            <a:r>
              <a:rPr lang="es-ES_tradnl" sz="1050" dirty="0">
                <a:solidFill>
                  <a:srgbClr val="FF33CC"/>
                </a:solidFill>
                <a:latin typeface="Poppins Medium" panose="00000600000000000000" pitchFamily="50" charset="0"/>
                <a:cs typeface="Poppins Medium" panose="00000600000000000000" pitchFamily="50" charset="0"/>
              </a:rPr>
              <a:t>| </a:t>
            </a:r>
            <a:r>
              <a:rPr lang="es-ES_tradnl" sz="1050" dirty="0">
                <a:solidFill>
                  <a:schemeClr val="bg1"/>
                </a:solidFill>
                <a:latin typeface="Poppins Medium" panose="00000600000000000000" pitchFamily="50" charset="0"/>
                <a:cs typeface="Poppins Medium" panose="00000600000000000000" pitchFamily="50" charset="0"/>
              </a:rPr>
              <a:t>658 562 629</a:t>
            </a:r>
          </a:p>
        </p:txBody>
      </p:sp>
      <p:pic>
        <p:nvPicPr>
          <p:cNvPr id="7" name="Imagen 6" descr="Un dibujo animado con letras&#10;&#10;Descripción generada automáticamente con confianza media">
            <a:extLst>
              <a:ext uri="{FF2B5EF4-FFF2-40B4-BE49-F238E27FC236}">
                <a16:creationId xmlns:a16="http://schemas.microsoft.com/office/drawing/2014/main" id="{DFF84171-A141-4939-BF1E-1252E8B73C60}"/>
              </a:ext>
            </a:extLst>
          </p:cNvPr>
          <p:cNvPicPr>
            <a:picLocks noChangeAspect="1"/>
          </p:cNvPicPr>
          <p:nvPr/>
        </p:nvPicPr>
        <p:blipFill>
          <a:blip r:embed="rId6"/>
          <a:stretch>
            <a:fillRect/>
          </a:stretch>
        </p:blipFill>
        <p:spPr>
          <a:xfrm>
            <a:off x="8790579" y="2846245"/>
            <a:ext cx="952500" cy="1276350"/>
          </a:xfrm>
          <a:prstGeom prst="rect">
            <a:avLst/>
          </a:prstGeom>
        </p:spPr>
      </p:pic>
    </p:spTree>
    <p:extLst>
      <p:ext uri="{BB962C8B-B14F-4D97-AF65-F5344CB8AC3E}">
        <p14:creationId xmlns:p14="http://schemas.microsoft.com/office/powerpoint/2010/main" val="11427391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7402285" cy="1360714"/>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err="1">
                <a:latin typeface="Poppins Medium" panose="00000600000000000000" pitchFamily="50" charset="0"/>
                <a:cs typeface="Poppins Medium" panose="00000600000000000000" pitchFamily="50" charset="0"/>
              </a:rPr>
              <a:t>SESIón</a:t>
            </a:r>
            <a:r>
              <a:rPr lang="en-US" sz="4800" cap="all" dirty="0">
                <a:latin typeface="Poppins Medium" panose="00000600000000000000" pitchFamily="50" charset="0"/>
                <a:cs typeface="Poppins Medium" panose="00000600000000000000" pitchFamily="50" charset="0"/>
              </a:rPr>
              <a:t> 1</a:t>
            </a:r>
          </a:p>
        </p:txBody>
      </p:sp>
      <p:sp>
        <p:nvSpPr>
          <p:cNvPr id="89" name="Título 3">
            <a:extLst>
              <a:ext uri="{FF2B5EF4-FFF2-40B4-BE49-F238E27FC236}">
                <a16:creationId xmlns:a16="http://schemas.microsoft.com/office/drawing/2014/main" id="{37A3E6AC-72EA-43AF-BF73-64A07E166214}"/>
              </a:ext>
            </a:extLst>
          </p:cNvPr>
          <p:cNvSpPr>
            <a:spLocks noGrp="1"/>
          </p:cNvSpPr>
          <p:nvPr>
            <p:ph type="title"/>
          </p:nvPr>
        </p:nvSpPr>
        <p:spPr>
          <a:xfrm>
            <a:off x="669601" y="3265356"/>
            <a:ext cx="4513792" cy="981467"/>
          </a:xfrm>
        </p:spPr>
        <p:txBody>
          <a:bodyPr vert="horz" lIns="91440" tIns="45720" rIns="91440" bIns="45720" rtlCol="0" anchor="b">
            <a:normAutofit/>
          </a:bodyPr>
          <a:lstStyle/>
          <a:p>
            <a:pPr algn="r"/>
            <a:r>
              <a:rPr lang="en-US" sz="4800" cap="all" dirty="0">
                <a:solidFill>
                  <a:srgbClr val="FF33CC"/>
                </a:solidFill>
                <a:latin typeface="Poppins Medium" panose="00000600000000000000" pitchFamily="50" charset="0"/>
                <a:cs typeface="Poppins Medium" panose="00000600000000000000" pitchFamily="50" charset="0"/>
              </a:rPr>
              <a:t>FBA</a:t>
            </a:r>
            <a:endParaRPr lang="en-US" sz="2000" cap="all" dirty="0">
              <a:latin typeface="Poppins Medium" panose="00000600000000000000" pitchFamily="50" charset="0"/>
              <a:cs typeface="Poppins Medium" panose="00000600000000000000" pitchFamily="50" charset="0"/>
            </a:endParaRPr>
          </a:p>
        </p:txBody>
      </p:sp>
      <p:sp>
        <p:nvSpPr>
          <p:cNvPr id="87" name="Marcador de texto 5">
            <a:extLst>
              <a:ext uri="{FF2B5EF4-FFF2-40B4-BE49-F238E27FC236}">
                <a16:creationId xmlns:a16="http://schemas.microsoft.com/office/drawing/2014/main" id="{DA891EB2-8F7B-47D1-936C-4F71D771E740}"/>
              </a:ext>
            </a:extLst>
          </p:cNvPr>
          <p:cNvSpPr txBox="1">
            <a:spLocks/>
          </p:cNvSpPr>
          <p:nvPr/>
        </p:nvSpPr>
        <p:spPr>
          <a:xfrm>
            <a:off x="6671747" y="2303065"/>
            <a:ext cx="4703215" cy="3226103"/>
          </a:xfrm>
          <a:prstGeom prst="rect">
            <a:avLst/>
          </a:prstGeom>
        </p:spPr>
        <p:txBody>
          <a:bodyPr vert="horz" lIns="91440" tIns="45720" rIns="91440" bIns="45720" rtlCol="0" anchor="b">
            <a:normAutofit fontScale="92500" lnSpcReduction="200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4400" dirty="0">
                <a:solidFill>
                  <a:schemeClr val="bg1"/>
                </a:solidFill>
                <a:latin typeface="Poppins Medium" panose="00000600000000000000" pitchFamily="50" charset="0"/>
                <a:cs typeface="Poppins Medium" panose="00000600000000000000" pitchFamily="50" charset="0"/>
              </a:rPr>
              <a:t>Amazon </a:t>
            </a:r>
            <a:r>
              <a:rPr lang="en-US" sz="4400" dirty="0" err="1">
                <a:solidFill>
                  <a:schemeClr val="bg1"/>
                </a:solidFill>
                <a:latin typeface="Poppins Medium" panose="00000600000000000000" pitchFamily="50" charset="0"/>
                <a:cs typeface="Poppins Medium" panose="00000600000000000000" pitchFamily="50" charset="0"/>
              </a:rPr>
              <a:t>tiene</a:t>
            </a:r>
            <a:r>
              <a:rPr lang="en-US" sz="4400" dirty="0">
                <a:solidFill>
                  <a:schemeClr val="bg1"/>
                </a:solidFill>
                <a:latin typeface="Poppins Medium" panose="00000600000000000000" pitchFamily="50" charset="0"/>
                <a:cs typeface="Poppins Medium" panose="00000600000000000000" pitchFamily="50" charset="0"/>
              </a:rPr>
              <a:t> </a:t>
            </a:r>
            <a:r>
              <a:rPr lang="en-US" sz="4400" dirty="0" err="1">
                <a:solidFill>
                  <a:schemeClr val="bg1"/>
                </a:solidFill>
                <a:latin typeface="Poppins Medium" panose="00000600000000000000" pitchFamily="50" charset="0"/>
                <a:cs typeface="Poppins Medium" panose="00000600000000000000" pitchFamily="50" charset="0"/>
              </a:rPr>
              <a:t>más</a:t>
            </a:r>
            <a:r>
              <a:rPr lang="en-US" sz="4400" dirty="0">
                <a:solidFill>
                  <a:schemeClr val="bg1"/>
                </a:solidFill>
                <a:latin typeface="Poppins Medium" panose="00000600000000000000" pitchFamily="50" charset="0"/>
                <a:cs typeface="Poppins Medium" panose="00000600000000000000" pitchFamily="50" charset="0"/>
              </a:rPr>
              <a:t> control </a:t>
            </a:r>
            <a:r>
              <a:rPr lang="en-US" sz="4400" dirty="0" err="1">
                <a:solidFill>
                  <a:schemeClr val="bg1"/>
                </a:solidFill>
                <a:latin typeface="Poppins Medium" panose="00000600000000000000" pitchFamily="50" charset="0"/>
                <a:cs typeface="Poppins Medium" panose="00000600000000000000" pitchFamily="50" charset="0"/>
              </a:rPr>
              <a:t>sobre</a:t>
            </a:r>
            <a:r>
              <a:rPr lang="en-US" sz="4400" dirty="0">
                <a:solidFill>
                  <a:schemeClr val="bg1"/>
                </a:solidFill>
                <a:latin typeface="Poppins Medium" panose="00000600000000000000" pitchFamily="50" charset="0"/>
                <a:cs typeface="Poppins Medium" panose="00000600000000000000" pitchFamily="50" charset="0"/>
              </a:rPr>
              <a:t> </a:t>
            </a:r>
            <a:r>
              <a:rPr lang="en-US" sz="4400" dirty="0" err="1">
                <a:solidFill>
                  <a:schemeClr val="bg1"/>
                </a:solidFill>
                <a:latin typeface="Poppins Medium" panose="00000600000000000000" pitchFamily="50" charset="0"/>
                <a:cs typeface="Poppins Medium" panose="00000600000000000000" pitchFamily="50" charset="0"/>
              </a:rPr>
              <a:t>tu</a:t>
            </a:r>
            <a:r>
              <a:rPr lang="en-US" sz="4400" dirty="0">
                <a:solidFill>
                  <a:schemeClr val="bg1"/>
                </a:solidFill>
                <a:latin typeface="Poppins Medium" panose="00000600000000000000" pitchFamily="50" charset="0"/>
                <a:cs typeface="Poppins Medium" panose="00000600000000000000" pitchFamily="50" charset="0"/>
              </a:rPr>
              <a:t> </a:t>
            </a:r>
            <a:r>
              <a:rPr lang="en-US" sz="4400" dirty="0" err="1">
                <a:solidFill>
                  <a:schemeClr val="bg1"/>
                </a:solidFill>
                <a:latin typeface="Poppins Medium" panose="00000600000000000000" pitchFamily="50" charset="0"/>
                <a:cs typeface="Poppins Medium" panose="00000600000000000000" pitchFamily="50" charset="0"/>
              </a:rPr>
              <a:t>cuenta</a:t>
            </a:r>
            <a:r>
              <a:rPr lang="en-US" sz="4400" dirty="0">
                <a:solidFill>
                  <a:schemeClr val="bg1"/>
                </a:solidFill>
                <a:latin typeface="Poppins Medium" panose="00000600000000000000" pitchFamily="50" charset="0"/>
                <a:cs typeface="Poppins Medium" panose="00000600000000000000" pitchFamily="50" charset="0"/>
              </a:rPr>
              <a:t> y </a:t>
            </a:r>
            <a:r>
              <a:rPr lang="en-US" sz="4400" dirty="0" err="1">
                <a:solidFill>
                  <a:schemeClr val="bg1"/>
                </a:solidFill>
                <a:latin typeface="Poppins Medium" panose="00000600000000000000" pitchFamily="50" charset="0"/>
                <a:cs typeface="Poppins Medium" panose="00000600000000000000" pitchFamily="50" charset="0"/>
              </a:rPr>
              <a:t>ranquean</a:t>
            </a:r>
            <a:r>
              <a:rPr lang="en-US" sz="4400" dirty="0">
                <a:solidFill>
                  <a:schemeClr val="bg1"/>
                </a:solidFill>
                <a:latin typeface="Poppins Medium" panose="00000600000000000000" pitchFamily="50" charset="0"/>
                <a:cs typeface="Poppins Medium" panose="00000600000000000000" pitchFamily="50" charset="0"/>
              </a:rPr>
              <a:t> mayor </a:t>
            </a:r>
            <a:r>
              <a:rPr lang="en-US" sz="4400" dirty="0" err="1">
                <a:solidFill>
                  <a:schemeClr val="bg1"/>
                </a:solidFill>
                <a:latin typeface="Poppins Medium" panose="00000600000000000000" pitchFamily="50" charset="0"/>
                <a:cs typeface="Poppins Medium" panose="00000600000000000000" pitchFamily="50" charset="0"/>
              </a:rPr>
              <a:t>tus</a:t>
            </a:r>
            <a:r>
              <a:rPr lang="en-US" sz="4400" dirty="0">
                <a:solidFill>
                  <a:schemeClr val="bg1"/>
                </a:solidFill>
                <a:latin typeface="Poppins Medium" panose="00000600000000000000" pitchFamily="50" charset="0"/>
                <a:cs typeface="Poppins Medium" panose="00000600000000000000" pitchFamily="50" charset="0"/>
              </a:rPr>
              <a:t> </a:t>
            </a:r>
            <a:r>
              <a:rPr lang="en-US" sz="4400" dirty="0" err="1">
                <a:solidFill>
                  <a:schemeClr val="bg1"/>
                </a:solidFill>
                <a:latin typeface="Poppins Medium" panose="00000600000000000000" pitchFamily="50" charset="0"/>
                <a:cs typeface="Poppins Medium" panose="00000600000000000000" pitchFamily="50" charset="0"/>
              </a:rPr>
              <a:t>productos</a:t>
            </a:r>
            <a:endParaRPr lang="en-US" sz="4400" dirty="0">
              <a:solidFill>
                <a:schemeClr val="bg1"/>
              </a:solidFill>
              <a:latin typeface="Poppins Medium" panose="00000600000000000000" pitchFamily="50" charset="0"/>
              <a:cs typeface="Poppins Medium" panose="00000600000000000000" pitchFamily="50" charset="0"/>
            </a:endParaRPr>
          </a:p>
        </p:txBody>
      </p:sp>
    </p:spTree>
    <p:extLst>
      <p:ext uri="{BB962C8B-B14F-4D97-AF65-F5344CB8AC3E}">
        <p14:creationId xmlns:p14="http://schemas.microsoft.com/office/powerpoint/2010/main" val="23782035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C3A20C-E550-4F15-A43A-2B41D60FBE75}"/>
              </a:ext>
            </a:extLst>
          </p:cNvPr>
          <p:cNvSpPr>
            <a:spLocks noGrp="1"/>
          </p:cNvSpPr>
          <p:nvPr>
            <p:ph type="title"/>
          </p:nvPr>
        </p:nvSpPr>
        <p:spPr>
          <a:xfrm>
            <a:off x="1030287" y="2700866"/>
            <a:ext cx="10131425" cy="1456267"/>
          </a:xfrm>
        </p:spPr>
        <p:txBody>
          <a:bodyPr>
            <a:noAutofit/>
          </a:bodyPr>
          <a:lstStyle/>
          <a:p>
            <a:pPr algn="ctr"/>
            <a:r>
              <a:rPr lang="es-ES" sz="7200" dirty="0">
                <a:latin typeface="Poppins Medium" panose="00000600000000000000" pitchFamily="50" charset="0"/>
                <a:cs typeface="Poppins Medium" panose="00000600000000000000" pitchFamily="50" charset="0"/>
              </a:rPr>
              <a:t>VENDOR</a:t>
            </a:r>
          </a:p>
        </p:txBody>
      </p:sp>
    </p:spTree>
    <p:extLst>
      <p:ext uri="{BB962C8B-B14F-4D97-AF65-F5344CB8AC3E}">
        <p14:creationId xmlns:p14="http://schemas.microsoft.com/office/powerpoint/2010/main" val="29361027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7402285" cy="1360714"/>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err="1">
                <a:latin typeface="Poppins Medium" panose="00000600000000000000" pitchFamily="50" charset="0"/>
                <a:cs typeface="Poppins Medium" panose="00000600000000000000" pitchFamily="50" charset="0"/>
              </a:rPr>
              <a:t>SESIón</a:t>
            </a:r>
            <a:r>
              <a:rPr lang="en-US" sz="4800" cap="all" dirty="0">
                <a:latin typeface="Poppins Medium" panose="00000600000000000000" pitchFamily="50" charset="0"/>
                <a:cs typeface="Poppins Medium" panose="00000600000000000000" pitchFamily="50" charset="0"/>
              </a:rPr>
              <a:t> 1</a:t>
            </a:r>
          </a:p>
        </p:txBody>
      </p:sp>
      <p:sp>
        <p:nvSpPr>
          <p:cNvPr id="89" name="Título 3">
            <a:extLst>
              <a:ext uri="{FF2B5EF4-FFF2-40B4-BE49-F238E27FC236}">
                <a16:creationId xmlns:a16="http://schemas.microsoft.com/office/drawing/2014/main" id="{37A3E6AC-72EA-43AF-BF73-64A07E166214}"/>
              </a:ext>
            </a:extLst>
          </p:cNvPr>
          <p:cNvSpPr>
            <a:spLocks noGrp="1"/>
          </p:cNvSpPr>
          <p:nvPr>
            <p:ph type="title"/>
          </p:nvPr>
        </p:nvSpPr>
        <p:spPr>
          <a:xfrm>
            <a:off x="669601" y="3265356"/>
            <a:ext cx="4513792" cy="981467"/>
          </a:xfrm>
        </p:spPr>
        <p:txBody>
          <a:bodyPr vert="horz" lIns="91440" tIns="45720" rIns="91440" bIns="45720" rtlCol="0" anchor="b">
            <a:normAutofit/>
          </a:bodyPr>
          <a:lstStyle/>
          <a:p>
            <a:pPr algn="r"/>
            <a:r>
              <a:rPr lang="en-US" sz="4800" cap="all" dirty="0">
                <a:solidFill>
                  <a:srgbClr val="FF33CC"/>
                </a:solidFill>
                <a:latin typeface="Poppins Medium" panose="00000600000000000000" pitchFamily="50" charset="0"/>
                <a:cs typeface="Poppins Medium" panose="00000600000000000000" pitchFamily="50" charset="0"/>
              </a:rPr>
              <a:t>VENDOR</a:t>
            </a:r>
            <a:endParaRPr lang="en-US" sz="2000" cap="all" dirty="0">
              <a:latin typeface="Poppins Medium" panose="00000600000000000000" pitchFamily="50" charset="0"/>
              <a:cs typeface="Poppins Medium" panose="00000600000000000000" pitchFamily="50" charset="0"/>
            </a:endParaRPr>
          </a:p>
        </p:txBody>
      </p:sp>
      <p:sp>
        <p:nvSpPr>
          <p:cNvPr id="87" name="Marcador de texto 5">
            <a:extLst>
              <a:ext uri="{FF2B5EF4-FFF2-40B4-BE49-F238E27FC236}">
                <a16:creationId xmlns:a16="http://schemas.microsoft.com/office/drawing/2014/main" id="{DA891EB2-8F7B-47D1-936C-4F71D771E740}"/>
              </a:ext>
            </a:extLst>
          </p:cNvPr>
          <p:cNvSpPr txBox="1">
            <a:spLocks/>
          </p:cNvSpPr>
          <p:nvPr/>
        </p:nvSpPr>
        <p:spPr>
          <a:xfrm>
            <a:off x="6671747" y="2303065"/>
            <a:ext cx="4703215" cy="3226103"/>
          </a:xfrm>
          <a:prstGeom prst="rect">
            <a:avLst/>
          </a:prstGeom>
        </p:spPr>
        <p:txBody>
          <a:bodyPr vert="horz" lIns="91440" tIns="45720" rIns="91440" bIns="45720" rtlCol="0" anchor="b">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4400" dirty="0" err="1">
                <a:solidFill>
                  <a:schemeClr val="bg1"/>
                </a:solidFill>
                <a:latin typeface="Poppins Medium" panose="00000600000000000000" pitchFamily="50" charset="0"/>
                <a:cs typeface="Poppins Medium" panose="00000600000000000000" pitchFamily="50" charset="0"/>
              </a:rPr>
              <a:t>Te</a:t>
            </a:r>
            <a:r>
              <a:rPr lang="en-US" sz="4400" dirty="0">
                <a:solidFill>
                  <a:schemeClr val="bg1"/>
                </a:solidFill>
                <a:latin typeface="Poppins Medium" panose="00000600000000000000" pitchFamily="50" charset="0"/>
                <a:cs typeface="Poppins Medium" panose="00000600000000000000" pitchFamily="50" charset="0"/>
              </a:rPr>
              <a:t> </a:t>
            </a:r>
            <a:r>
              <a:rPr lang="en-US" sz="4400" dirty="0" err="1">
                <a:solidFill>
                  <a:schemeClr val="bg1"/>
                </a:solidFill>
                <a:latin typeface="Poppins Medium" panose="00000600000000000000" pitchFamily="50" charset="0"/>
                <a:cs typeface="Poppins Medium" panose="00000600000000000000" pitchFamily="50" charset="0"/>
              </a:rPr>
              <a:t>conviertes</a:t>
            </a:r>
            <a:r>
              <a:rPr lang="en-US" sz="4400" dirty="0">
                <a:solidFill>
                  <a:schemeClr val="bg1"/>
                </a:solidFill>
                <a:latin typeface="Poppins Medium" panose="00000600000000000000" pitchFamily="50" charset="0"/>
                <a:cs typeface="Poppins Medium" panose="00000600000000000000" pitchFamily="50" charset="0"/>
              </a:rPr>
              <a:t> </a:t>
            </a:r>
            <a:r>
              <a:rPr lang="en-US" sz="4400" dirty="0" err="1">
                <a:solidFill>
                  <a:schemeClr val="bg1"/>
                </a:solidFill>
                <a:latin typeface="Poppins Medium" panose="00000600000000000000" pitchFamily="50" charset="0"/>
                <a:cs typeface="Poppins Medium" panose="00000600000000000000" pitchFamily="50" charset="0"/>
              </a:rPr>
              <a:t>en</a:t>
            </a:r>
            <a:r>
              <a:rPr lang="en-US" sz="4400" dirty="0">
                <a:solidFill>
                  <a:schemeClr val="bg1"/>
                </a:solidFill>
                <a:latin typeface="Poppins Medium" panose="00000600000000000000" pitchFamily="50" charset="0"/>
                <a:cs typeface="Poppins Medium" panose="00000600000000000000" pitchFamily="50" charset="0"/>
              </a:rPr>
              <a:t> </a:t>
            </a:r>
            <a:r>
              <a:rPr lang="en-US" sz="4400" dirty="0" err="1">
                <a:solidFill>
                  <a:schemeClr val="bg1"/>
                </a:solidFill>
                <a:latin typeface="Poppins Medium" panose="00000600000000000000" pitchFamily="50" charset="0"/>
                <a:cs typeface="Poppins Medium" panose="00000600000000000000" pitchFamily="50" charset="0"/>
              </a:rPr>
              <a:t>el</a:t>
            </a:r>
            <a:r>
              <a:rPr lang="en-US" sz="4400" dirty="0">
                <a:solidFill>
                  <a:schemeClr val="bg1"/>
                </a:solidFill>
                <a:latin typeface="Poppins Medium" panose="00000600000000000000" pitchFamily="50" charset="0"/>
                <a:cs typeface="Poppins Medium" panose="00000600000000000000" pitchFamily="50" charset="0"/>
              </a:rPr>
              <a:t> </a:t>
            </a:r>
            <a:r>
              <a:rPr lang="en-US" sz="4400" dirty="0" err="1">
                <a:solidFill>
                  <a:schemeClr val="bg1"/>
                </a:solidFill>
                <a:latin typeface="Poppins Medium" panose="00000600000000000000" pitchFamily="50" charset="0"/>
                <a:cs typeface="Poppins Medium" panose="00000600000000000000" pitchFamily="50" charset="0"/>
              </a:rPr>
              <a:t>proveedor</a:t>
            </a:r>
            <a:r>
              <a:rPr lang="en-US" sz="4400" dirty="0">
                <a:solidFill>
                  <a:schemeClr val="bg1"/>
                </a:solidFill>
                <a:latin typeface="Poppins Medium" panose="00000600000000000000" pitchFamily="50" charset="0"/>
                <a:cs typeface="Poppins Medium" panose="00000600000000000000" pitchFamily="50" charset="0"/>
              </a:rPr>
              <a:t> de un solo </a:t>
            </a:r>
            <a:r>
              <a:rPr lang="en-US" sz="4400" dirty="0" err="1">
                <a:solidFill>
                  <a:schemeClr val="bg1"/>
                </a:solidFill>
                <a:latin typeface="Poppins Medium" panose="00000600000000000000" pitchFamily="50" charset="0"/>
                <a:cs typeface="Poppins Medium" panose="00000600000000000000" pitchFamily="50" charset="0"/>
              </a:rPr>
              <a:t>cliente</a:t>
            </a:r>
            <a:r>
              <a:rPr lang="en-US" sz="4400" dirty="0">
                <a:solidFill>
                  <a:schemeClr val="bg1"/>
                </a:solidFill>
                <a:latin typeface="Poppins Medium" panose="00000600000000000000" pitchFamily="50" charset="0"/>
                <a:cs typeface="Poppins Medium" panose="00000600000000000000" pitchFamily="50" charset="0"/>
              </a:rPr>
              <a:t> </a:t>
            </a:r>
          </a:p>
        </p:txBody>
      </p:sp>
    </p:spTree>
    <p:extLst>
      <p:ext uri="{BB962C8B-B14F-4D97-AF65-F5344CB8AC3E}">
        <p14:creationId xmlns:p14="http://schemas.microsoft.com/office/powerpoint/2010/main" val="8672570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7402285" cy="1360714"/>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err="1">
                <a:latin typeface="Poppins Medium" panose="00000600000000000000" pitchFamily="50" charset="0"/>
                <a:cs typeface="Poppins Medium" panose="00000600000000000000" pitchFamily="50" charset="0"/>
              </a:rPr>
              <a:t>SESIón</a:t>
            </a:r>
            <a:r>
              <a:rPr lang="en-US" sz="4800" cap="all" dirty="0">
                <a:latin typeface="Poppins Medium" panose="00000600000000000000" pitchFamily="50" charset="0"/>
                <a:cs typeface="Poppins Medium" panose="00000600000000000000" pitchFamily="50" charset="0"/>
              </a:rPr>
              <a:t> 1</a:t>
            </a:r>
          </a:p>
        </p:txBody>
      </p:sp>
      <p:sp>
        <p:nvSpPr>
          <p:cNvPr id="89" name="Título 3">
            <a:extLst>
              <a:ext uri="{FF2B5EF4-FFF2-40B4-BE49-F238E27FC236}">
                <a16:creationId xmlns:a16="http://schemas.microsoft.com/office/drawing/2014/main" id="{37A3E6AC-72EA-43AF-BF73-64A07E166214}"/>
              </a:ext>
            </a:extLst>
          </p:cNvPr>
          <p:cNvSpPr>
            <a:spLocks noGrp="1"/>
          </p:cNvSpPr>
          <p:nvPr>
            <p:ph type="title"/>
          </p:nvPr>
        </p:nvSpPr>
        <p:spPr>
          <a:xfrm>
            <a:off x="669601" y="3265356"/>
            <a:ext cx="4513792" cy="981467"/>
          </a:xfrm>
        </p:spPr>
        <p:txBody>
          <a:bodyPr vert="horz" lIns="91440" tIns="45720" rIns="91440" bIns="45720" rtlCol="0" anchor="b">
            <a:normAutofit/>
          </a:bodyPr>
          <a:lstStyle/>
          <a:p>
            <a:pPr algn="r"/>
            <a:r>
              <a:rPr lang="en-US" sz="4800" cap="all" dirty="0">
                <a:solidFill>
                  <a:srgbClr val="FF33CC"/>
                </a:solidFill>
                <a:latin typeface="Poppins Medium" panose="00000600000000000000" pitchFamily="50" charset="0"/>
                <a:cs typeface="Poppins Medium" panose="00000600000000000000" pitchFamily="50" charset="0"/>
              </a:rPr>
              <a:t>VENDOR</a:t>
            </a:r>
            <a:endParaRPr lang="en-US" sz="2000" cap="all" dirty="0">
              <a:latin typeface="Poppins Medium" panose="00000600000000000000" pitchFamily="50" charset="0"/>
              <a:cs typeface="Poppins Medium" panose="00000600000000000000" pitchFamily="50" charset="0"/>
            </a:endParaRPr>
          </a:p>
        </p:txBody>
      </p:sp>
      <p:sp>
        <p:nvSpPr>
          <p:cNvPr id="87" name="Marcador de texto 5">
            <a:extLst>
              <a:ext uri="{FF2B5EF4-FFF2-40B4-BE49-F238E27FC236}">
                <a16:creationId xmlns:a16="http://schemas.microsoft.com/office/drawing/2014/main" id="{DA891EB2-8F7B-47D1-936C-4F71D771E740}"/>
              </a:ext>
            </a:extLst>
          </p:cNvPr>
          <p:cNvSpPr txBox="1">
            <a:spLocks/>
          </p:cNvSpPr>
          <p:nvPr/>
        </p:nvSpPr>
        <p:spPr>
          <a:xfrm>
            <a:off x="6671747" y="2303065"/>
            <a:ext cx="4703215" cy="3226103"/>
          </a:xfrm>
          <a:prstGeom prst="rect">
            <a:avLst/>
          </a:prstGeom>
        </p:spPr>
        <p:txBody>
          <a:bodyPr vert="horz" lIns="91440" tIns="45720" rIns="91440" bIns="45720" rtlCol="0" anchor="b">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4400" dirty="0">
                <a:solidFill>
                  <a:schemeClr val="bg1"/>
                </a:solidFill>
                <a:latin typeface="Poppins Medium" panose="00000600000000000000" pitchFamily="50" charset="0"/>
                <a:cs typeface="Poppins Medium" panose="00000600000000000000" pitchFamily="50" charset="0"/>
              </a:rPr>
              <a:t>Control </a:t>
            </a:r>
            <a:r>
              <a:rPr lang="en-US" sz="4400" dirty="0" err="1">
                <a:solidFill>
                  <a:schemeClr val="bg1"/>
                </a:solidFill>
                <a:latin typeface="Poppins Medium" panose="00000600000000000000" pitchFamily="50" charset="0"/>
                <a:cs typeface="Poppins Medium" panose="00000600000000000000" pitchFamily="50" charset="0"/>
              </a:rPr>
              <a:t>absoluto</a:t>
            </a:r>
            <a:r>
              <a:rPr lang="en-US" sz="4400" dirty="0">
                <a:solidFill>
                  <a:schemeClr val="bg1"/>
                </a:solidFill>
                <a:latin typeface="Poppins Medium" panose="00000600000000000000" pitchFamily="50" charset="0"/>
                <a:cs typeface="Poppins Medium" panose="00000600000000000000" pitchFamily="50" charset="0"/>
              </a:rPr>
              <a:t> de </a:t>
            </a:r>
            <a:r>
              <a:rPr lang="en-US" sz="4400" dirty="0" err="1">
                <a:solidFill>
                  <a:schemeClr val="bg1"/>
                </a:solidFill>
                <a:latin typeface="Poppins Medium" panose="00000600000000000000" pitchFamily="50" charset="0"/>
                <a:cs typeface="Poppins Medium" panose="00000600000000000000" pitchFamily="50" charset="0"/>
              </a:rPr>
              <a:t>nuestra</a:t>
            </a:r>
            <a:r>
              <a:rPr lang="en-US" sz="4400" dirty="0">
                <a:solidFill>
                  <a:schemeClr val="bg1"/>
                </a:solidFill>
                <a:latin typeface="Poppins Medium" panose="00000600000000000000" pitchFamily="50" charset="0"/>
                <a:cs typeface="Poppins Medium" panose="00000600000000000000" pitchFamily="50" charset="0"/>
              </a:rPr>
              <a:t> </a:t>
            </a:r>
            <a:r>
              <a:rPr lang="en-US" sz="4400" dirty="0" err="1">
                <a:solidFill>
                  <a:schemeClr val="bg1"/>
                </a:solidFill>
                <a:latin typeface="Poppins Medium" panose="00000600000000000000" pitchFamily="50" charset="0"/>
                <a:cs typeface="Poppins Medium" panose="00000600000000000000" pitchFamily="50" charset="0"/>
              </a:rPr>
              <a:t>cuenta</a:t>
            </a:r>
            <a:r>
              <a:rPr lang="en-US" sz="4400" dirty="0">
                <a:solidFill>
                  <a:schemeClr val="bg1"/>
                </a:solidFill>
                <a:latin typeface="Poppins Medium" panose="00000600000000000000" pitchFamily="50" charset="0"/>
                <a:cs typeface="Poppins Medium" panose="00000600000000000000" pitchFamily="50" charset="0"/>
              </a:rPr>
              <a:t> a Amazon</a:t>
            </a:r>
          </a:p>
        </p:txBody>
      </p:sp>
    </p:spTree>
    <p:extLst>
      <p:ext uri="{BB962C8B-B14F-4D97-AF65-F5344CB8AC3E}">
        <p14:creationId xmlns:p14="http://schemas.microsoft.com/office/powerpoint/2010/main" val="22171475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7402285" cy="1360714"/>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err="1">
                <a:latin typeface="Poppins Medium" panose="00000600000000000000" pitchFamily="50" charset="0"/>
                <a:cs typeface="Poppins Medium" panose="00000600000000000000" pitchFamily="50" charset="0"/>
              </a:rPr>
              <a:t>SESIón</a:t>
            </a:r>
            <a:r>
              <a:rPr lang="en-US" sz="4800" cap="all" dirty="0">
                <a:latin typeface="Poppins Medium" panose="00000600000000000000" pitchFamily="50" charset="0"/>
                <a:cs typeface="Poppins Medium" panose="00000600000000000000" pitchFamily="50" charset="0"/>
              </a:rPr>
              <a:t> 1</a:t>
            </a:r>
          </a:p>
        </p:txBody>
      </p:sp>
      <p:sp>
        <p:nvSpPr>
          <p:cNvPr id="89" name="Título 3">
            <a:extLst>
              <a:ext uri="{FF2B5EF4-FFF2-40B4-BE49-F238E27FC236}">
                <a16:creationId xmlns:a16="http://schemas.microsoft.com/office/drawing/2014/main" id="{37A3E6AC-72EA-43AF-BF73-64A07E166214}"/>
              </a:ext>
            </a:extLst>
          </p:cNvPr>
          <p:cNvSpPr>
            <a:spLocks noGrp="1"/>
          </p:cNvSpPr>
          <p:nvPr>
            <p:ph type="title"/>
          </p:nvPr>
        </p:nvSpPr>
        <p:spPr>
          <a:xfrm>
            <a:off x="669601" y="3265356"/>
            <a:ext cx="4513792" cy="981467"/>
          </a:xfrm>
        </p:spPr>
        <p:txBody>
          <a:bodyPr vert="horz" lIns="91440" tIns="45720" rIns="91440" bIns="45720" rtlCol="0" anchor="b">
            <a:normAutofit/>
          </a:bodyPr>
          <a:lstStyle/>
          <a:p>
            <a:pPr algn="r"/>
            <a:r>
              <a:rPr lang="en-US" sz="4800" cap="all" dirty="0">
                <a:solidFill>
                  <a:srgbClr val="FF33CC"/>
                </a:solidFill>
                <a:latin typeface="Poppins Medium" panose="00000600000000000000" pitchFamily="50" charset="0"/>
                <a:cs typeface="Poppins Medium" panose="00000600000000000000" pitchFamily="50" charset="0"/>
              </a:rPr>
              <a:t>VENDOR</a:t>
            </a:r>
            <a:endParaRPr lang="en-US" sz="2000" cap="all" dirty="0">
              <a:latin typeface="Poppins Medium" panose="00000600000000000000" pitchFamily="50" charset="0"/>
              <a:cs typeface="Poppins Medium" panose="00000600000000000000" pitchFamily="50" charset="0"/>
            </a:endParaRPr>
          </a:p>
        </p:txBody>
      </p:sp>
      <p:sp>
        <p:nvSpPr>
          <p:cNvPr id="87" name="Marcador de texto 5">
            <a:extLst>
              <a:ext uri="{FF2B5EF4-FFF2-40B4-BE49-F238E27FC236}">
                <a16:creationId xmlns:a16="http://schemas.microsoft.com/office/drawing/2014/main" id="{DA891EB2-8F7B-47D1-936C-4F71D771E740}"/>
              </a:ext>
            </a:extLst>
          </p:cNvPr>
          <p:cNvSpPr txBox="1">
            <a:spLocks/>
          </p:cNvSpPr>
          <p:nvPr/>
        </p:nvSpPr>
        <p:spPr>
          <a:xfrm>
            <a:off x="6671747" y="2303065"/>
            <a:ext cx="4703215" cy="3226103"/>
          </a:xfrm>
          <a:prstGeom prst="rect">
            <a:avLst/>
          </a:prstGeom>
        </p:spPr>
        <p:txBody>
          <a:bodyPr vert="horz" lIns="91440" tIns="45720" rIns="91440" bIns="45720" rtlCol="0" anchor="b">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4400" dirty="0">
                <a:solidFill>
                  <a:schemeClr val="bg1"/>
                </a:solidFill>
                <a:latin typeface="Poppins Medium" panose="00000600000000000000" pitchFamily="50" charset="0"/>
                <a:cs typeface="Poppins Medium" panose="00000600000000000000" pitchFamily="50" charset="0"/>
              </a:rPr>
              <a:t>Amazon </a:t>
            </a:r>
            <a:r>
              <a:rPr lang="en-US" sz="4400" dirty="0" err="1">
                <a:solidFill>
                  <a:schemeClr val="bg1"/>
                </a:solidFill>
                <a:latin typeface="Poppins Medium" panose="00000600000000000000" pitchFamily="50" charset="0"/>
                <a:cs typeface="Poppins Medium" panose="00000600000000000000" pitchFamily="50" charset="0"/>
              </a:rPr>
              <a:t>almacena</a:t>
            </a:r>
            <a:r>
              <a:rPr lang="en-US" sz="4400" dirty="0">
                <a:solidFill>
                  <a:schemeClr val="bg1"/>
                </a:solidFill>
                <a:latin typeface="Poppins Medium" panose="00000600000000000000" pitchFamily="50" charset="0"/>
                <a:cs typeface="Poppins Medium" panose="00000600000000000000" pitchFamily="50" charset="0"/>
              </a:rPr>
              <a:t>, </a:t>
            </a:r>
            <a:r>
              <a:rPr lang="en-US" sz="4400" dirty="0" err="1">
                <a:solidFill>
                  <a:schemeClr val="bg1"/>
                </a:solidFill>
                <a:latin typeface="Poppins Medium" panose="00000600000000000000" pitchFamily="50" charset="0"/>
                <a:cs typeface="Poppins Medium" panose="00000600000000000000" pitchFamily="50" charset="0"/>
              </a:rPr>
              <a:t>distribuye</a:t>
            </a:r>
            <a:r>
              <a:rPr lang="en-US" sz="4400" dirty="0">
                <a:solidFill>
                  <a:schemeClr val="bg1"/>
                </a:solidFill>
                <a:latin typeface="Poppins Medium" panose="00000600000000000000" pitchFamily="50" charset="0"/>
                <a:cs typeface="Poppins Medium" panose="00000600000000000000" pitchFamily="50" charset="0"/>
              </a:rPr>
              <a:t>, </a:t>
            </a:r>
            <a:r>
              <a:rPr lang="en-US" sz="4400" dirty="0" err="1">
                <a:solidFill>
                  <a:schemeClr val="bg1"/>
                </a:solidFill>
                <a:latin typeface="Poppins Medium" panose="00000600000000000000" pitchFamily="50" charset="0"/>
                <a:cs typeface="Poppins Medium" panose="00000600000000000000" pitchFamily="50" charset="0"/>
              </a:rPr>
              <a:t>fija</a:t>
            </a:r>
            <a:r>
              <a:rPr lang="en-US" sz="4400" dirty="0">
                <a:solidFill>
                  <a:schemeClr val="bg1"/>
                </a:solidFill>
                <a:latin typeface="Poppins Medium" panose="00000600000000000000" pitchFamily="50" charset="0"/>
                <a:cs typeface="Poppins Medium" panose="00000600000000000000" pitchFamily="50" charset="0"/>
              </a:rPr>
              <a:t> </a:t>
            </a:r>
            <a:r>
              <a:rPr lang="en-US" sz="4400" dirty="0" err="1">
                <a:solidFill>
                  <a:schemeClr val="bg1"/>
                </a:solidFill>
                <a:latin typeface="Poppins Medium" panose="00000600000000000000" pitchFamily="50" charset="0"/>
                <a:cs typeface="Poppins Medium" panose="00000600000000000000" pitchFamily="50" charset="0"/>
              </a:rPr>
              <a:t>el</a:t>
            </a:r>
            <a:r>
              <a:rPr lang="en-US" sz="4400" dirty="0">
                <a:solidFill>
                  <a:schemeClr val="bg1"/>
                </a:solidFill>
                <a:latin typeface="Poppins Medium" panose="00000600000000000000" pitchFamily="50" charset="0"/>
                <a:cs typeface="Poppins Medium" panose="00000600000000000000" pitchFamily="50" charset="0"/>
              </a:rPr>
              <a:t> </a:t>
            </a:r>
            <a:r>
              <a:rPr lang="en-US" sz="4400" dirty="0" err="1">
                <a:solidFill>
                  <a:schemeClr val="bg1"/>
                </a:solidFill>
                <a:latin typeface="Poppins Medium" panose="00000600000000000000" pitchFamily="50" charset="0"/>
                <a:cs typeface="Poppins Medium" panose="00000600000000000000" pitchFamily="50" charset="0"/>
              </a:rPr>
              <a:t>precio</a:t>
            </a:r>
            <a:r>
              <a:rPr lang="en-US" sz="4400" dirty="0">
                <a:solidFill>
                  <a:schemeClr val="bg1"/>
                </a:solidFill>
                <a:latin typeface="Poppins Medium" panose="00000600000000000000" pitchFamily="50" charset="0"/>
                <a:cs typeface="Poppins Medium" panose="00000600000000000000" pitchFamily="50" charset="0"/>
              </a:rPr>
              <a:t>…</a:t>
            </a:r>
          </a:p>
        </p:txBody>
      </p:sp>
    </p:spTree>
    <p:extLst>
      <p:ext uri="{BB962C8B-B14F-4D97-AF65-F5344CB8AC3E}">
        <p14:creationId xmlns:p14="http://schemas.microsoft.com/office/powerpoint/2010/main" val="37226305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7402285" cy="1360714"/>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err="1">
                <a:latin typeface="Poppins Medium" panose="00000600000000000000" pitchFamily="50" charset="0"/>
                <a:cs typeface="Poppins Medium" panose="00000600000000000000" pitchFamily="50" charset="0"/>
              </a:rPr>
              <a:t>SESIón</a:t>
            </a:r>
            <a:r>
              <a:rPr lang="en-US" sz="4800" cap="all" dirty="0">
                <a:latin typeface="Poppins Medium" panose="00000600000000000000" pitchFamily="50" charset="0"/>
                <a:cs typeface="Poppins Medium" panose="00000600000000000000" pitchFamily="50" charset="0"/>
              </a:rPr>
              <a:t> 1</a:t>
            </a:r>
          </a:p>
        </p:txBody>
      </p:sp>
      <p:sp>
        <p:nvSpPr>
          <p:cNvPr id="89" name="Título 3">
            <a:extLst>
              <a:ext uri="{FF2B5EF4-FFF2-40B4-BE49-F238E27FC236}">
                <a16:creationId xmlns:a16="http://schemas.microsoft.com/office/drawing/2014/main" id="{37A3E6AC-72EA-43AF-BF73-64A07E166214}"/>
              </a:ext>
            </a:extLst>
          </p:cNvPr>
          <p:cNvSpPr>
            <a:spLocks noGrp="1"/>
          </p:cNvSpPr>
          <p:nvPr>
            <p:ph type="title"/>
          </p:nvPr>
        </p:nvSpPr>
        <p:spPr>
          <a:xfrm>
            <a:off x="669601" y="3265356"/>
            <a:ext cx="4513792" cy="981467"/>
          </a:xfrm>
        </p:spPr>
        <p:txBody>
          <a:bodyPr vert="horz" lIns="91440" tIns="45720" rIns="91440" bIns="45720" rtlCol="0" anchor="b">
            <a:normAutofit/>
          </a:bodyPr>
          <a:lstStyle/>
          <a:p>
            <a:pPr algn="r"/>
            <a:r>
              <a:rPr lang="en-US" sz="4800" cap="all" dirty="0">
                <a:solidFill>
                  <a:srgbClr val="FF33CC"/>
                </a:solidFill>
                <a:latin typeface="Poppins Medium" panose="00000600000000000000" pitchFamily="50" charset="0"/>
                <a:cs typeface="Poppins Medium" panose="00000600000000000000" pitchFamily="50" charset="0"/>
              </a:rPr>
              <a:t>VENDOR</a:t>
            </a:r>
            <a:endParaRPr lang="en-US" sz="2000" cap="all" dirty="0">
              <a:latin typeface="Poppins Medium" panose="00000600000000000000" pitchFamily="50" charset="0"/>
              <a:cs typeface="Poppins Medium" panose="00000600000000000000" pitchFamily="50" charset="0"/>
            </a:endParaRPr>
          </a:p>
        </p:txBody>
      </p:sp>
      <p:sp>
        <p:nvSpPr>
          <p:cNvPr id="87" name="Marcador de texto 5">
            <a:extLst>
              <a:ext uri="{FF2B5EF4-FFF2-40B4-BE49-F238E27FC236}">
                <a16:creationId xmlns:a16="http://schemas.microsoft.com/office/drawing/2014/main" id="{DA891EB2-8F7B-47D1-936C-4F71D771E740}"/>
              </a:ext>
            </a:extLst>
          </p:cNvPr>
          <p:cNvSpPr txBox="1">
            <a:spLocks/>
          </p:cNvSpPr>
          <p:nvPr/>
        </p:nvSpPr>
        <p:spPr>
          <a:xfrm>
            <a:off x="6671747" y="2303065"/>
            <a:ext cx="4703215" cy="3226103"/>
          </a:xfrm>
          <a:prstGeom prst="rect">
            <a:avLst/>
          </a:prstGeom>
        </p:spPr>
        <p:txBody>
          <a:bodyPr vert="horz" lIns="91440" tIns="45720" rIns="91440" bIns="45720" rtlCol="0" anchor="b">
            <a:normAutofit fontScale="92500" lnSpcReduction="200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4400" dirty="0">
                <a:solidFill>
                  <a:schemeClr val="bg1"/>
                </a:solidFill>
                <a:latin typeface="Poppins Medium" panose="00000600000000000000" pitchFamily="50" charset="0"/>
                <a:cs typeface="Poppins Medium" panose="00000600000000000000" pitchFamily="50" charset="0"/>
              </a:rPr>
              <a:t>El seller se </a:t>
            </a:r>
            <a:r>
              <a:rPr lang="en-US" sz="4400" dirty="0" err="1">
                <a:solidFill>
                  <a:schemeClr val="bg1"/>
                </a:solidFill>
                <a:latin typeface="Poppins Medium" panose="00000600000000000000" pitchFamily="50" charset="0"/>
                <a:cs typeface="Poppins Medium" panose="00000600000000000000" pitchFamily="50" charset="0"/>
              </a:rPr>
              <a:t>dedica</a:t>
            </a:r>
            <a:r>
              <a:rPr lang="en-US" sz="4400" dirty="0">
                <a:solidFill>
                  <a:schemeClr val="bg1"/>
                </a:solidFill>
                <a:latin typeface="Poppins Medium" panose="00000600000000000000" pitchFamily="50" charset="0"/>
                <a:cs typeface="Poppins Medium" panose="00000600000000000000" pitchFamily="50" charset="0"/>
              </a:rPr>
              <a:t> a </a:t>
            </a:r>
            <a:r>
              <a:rPr lang="en-US" sz="4400" dirty="0" err="1">
                <a:solidFill>
                  <a:schemeClr val="bg1"/>
                </a:solidFill>
                <a:latin typeface="Poppins Medium" panose="00000600000000000000" pitchFamily="50" charset="0"/>
                <a:cs typeface="Poppins Medium" panose="00000600000000000000" pitchFamily="50" charset="0"/>
              </a:rPr>
              <a:t>reponer</a:t>
            </a:r>
            <a:r>
              <a:rPr lang="en-US" sz="4400" dirty="0">
                <a:solidFill>
                  <a:schemeClr val="bg1"/>
                </a:solidFill>
                <a:latin typeface="Poppins Medium" panose="00000600000000000000" pitchFamily="50" charset="0"/>
                <a:cs typeface="Poppins Medium" panose="00000600000000000000" pitchFamily="50" charset="0"/>
              </a:rPr>
              <a:t> stock, </a:t>
            </a:r>
            <a:r>
              <a:rPr lang="en-US" sz="4400" dirty="0" err="1">
                <a:solidFill>
                  <a:schemeClr val="bg1"/>
                </a:solidFill>
                <a:latin typeface="Poppins Medium" panose="00000600000000000000" pitchFamily="50" charset="0"/>
                <a:cs typeface="Poppins Medium" panose="00000600000000000000" pitchFamily="50" charset="0"/>
              </a:rPr>
              <a:t>vigilar</a:t>
            </a:r>
            <a:r>
              <a:rPr lang="en-US" sz="4400" dirty="0">
                <a:solidFill>
                  <a:schemeClr val="bg1"/>
                </a:solidFill>
                <a:latin typeface="Poppins Medium" panose="00000600000000000000" pitchFamily="50" charset="0"/>
                <a:cs typeface="Poppins Medium" panose="00000600000000000000" pitchFamily="50" charset="0"/>
              </a:rPr>
              <a:t> </a:t>
            </a:r>
            <a:r>
              <a:rPr lang="en-US" sz="4400" dirty="0" err="1">
                <a:solidFill>
                  <a:schemeClr val="bg1"/>
                </a:solidFill>
                <a:latin typeface="Poppins Medium" panose="00000600000000000000" pitchFamily="50" charset="0"/>
                <a:cs typeface="Poppins Medium" panose="00000600000000000000" pitchFamily="50" charset="0"/>
              </a:rPr>
              <a:t>precios</a:t>
            </a:r>
            <a:r>
              <a:rPr lang="en-US" sz="4400" dirty="0">
                <a:solidFill>
                  <a:schemeClr val="bg1"/>
                </a:solidFill>
                <a:latin typeface="Poppins Medium" panose="00000600000000000000" pitchFamily="50" charset="0"/>
                <a:cs typeface="Poppins Medium" panose="00000600000000000000" pitchFamily="50" charset="0"/>
              </a:rPr>
              <a:t>, </a:t>
            </a:r>
            <a:r>
              <a:rPr lang="en-US" sz="4400" dirty="0" err="1">
                <a:solidFill>
                  <a:schemeClr val="bg1"/>
                </a:solidFill>
                <a:latin typeface="Poppins Medium" panose="00000600000000000000" pitchFamily="50" charset="0"/>
                <a:cs typeface="Poppins Medium" panose="00000600000000000000" pitchFamily="50" charset="0"/>
              </a:rPr>
              <a:t>negociar</a:t>
            </a:r>
            <a:r>
              <a:rPr lang="en-US" sz="4400" dirty="0">
                <a:solidFill>
                  <a:schemeClr val="bg1"/>
                </a:solidFill>
                <a:latin typeface="Poppins Medium" panose="00000600000000000000" pitchFamily="50" charset="0"/>
                <a:cs typeface="Poppins Medium" panose="00000600000000000000" pitchFamily="50" charset="0"/>
              </a:rPr>
              <a:t> con Amazon…</a:t>
            </a:r>
          </a:p>
        </p:txBody>
      </p:sp>
    </p:spTree>
    <p:extLst>
      <p:ext uri="{BB962C8B-B14F-4D97-AF65-F5344CB8AC3E}">
        <p14:creationId xmlns:p14="http://schemas.microsoft.com/office/powerpoint/2010/main" val="13615295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C3A20C-E550-4F15-A43A-2B41D60FBE75}"/>
              </a:ext>
            </a:extLst>
          </p:cNvPr>
          <p:cNvSpPr>
            <a:spLocks noGrp="1"/>
          </p:cNvSpPr>
          <p:nvPr>
            <p:ph type="title"/>
          </p:nvPr>
        </p:nvSpPr>
        <p:spPr>
          <a:xfrm>
            <a:off x="1030287" y="2700866"/>
            <a:ext cx="10131425" cy="1456267"/>
          </a:xfrm>
        </p:spPr>
        <p:txBody>
          <a:bodyPr>
            <a:noAutofit/>
          </a:bodyPr>
          <a:lstStyle/>
          <a:p>
            <a:pPr algn="ctr"/>
            <a:r>
              <a:rPr lang="es-ES" sz="7200" dirty="0">
                <a:latin typeface="Poppins Medium" panose="00000600000000000000" pitchFamily="50" charset="0"/>
                <a:cs typeface="Poppins Medium" panose="00000600000000000000" pitchFamily="50" charset="0"/>
              </a:rPr>
              <a:t>Opciones si decidimos no ser </a:t>
            </a:r>
            <a:r>
              <a:rPr lang="es-ES" sz="7200" dirty="0" err="1">
                <a:latin typeface="Poppins Medium" panose="00000600000000000000" pitchFamily="50" charset="0"/>
                <a:cs typeface="Poppins Medium" panose="00000600000000000000" pitchFamily="50" charset="0"/>
              </a:rPr>
              <a:t>seller</a:t>
            </a:r>
            <a:r>
              <a:rPr lang="es-ES" sz="7200" dirty="0">
                <a:latin typeface="Poppins Medium" panose="00000600000000000000" pitchFamily="50" charset="0"/>
                <a:cs typeface="Poppins Medium" panose="00000600000000000000" pitchFamily="50" charset="0"/>
              </a:rPr>
              <a:t> de </a:t>
            </a:r>
            <a:r>
              <a:rPr lang="es-ES" sz="7200" dirty="0" err="1">
                <a:latin typeface="Poppins Medium" panose="00000600000000000000" pitchFamily="50" charset="0"/>
                <a:cs typeface="Poppins Medium" panose="00000600000000000000" pitchFamily="50" charset="0"/>
              </a:rPr>
              <a:t>amazon</a:t>
            </a:r>
            <a:endParaRPr lang="es-ES" sz="7200" dirty="0">
              <a:latin typeface="Poppins Medium" panose="00000600000000000000" pitchFamily="50" charset="0"/>
              <a:cs typeface="Poppins Medium" panose="00000600000000000000" pitchFamily="50" charset="0"/>
            </a:endParaRPr>
          </a:p>
        </p:txBody>
      </p:sp>
    </p:spTree>
    <p:extLst>
      <p:ext uri="{BB962C8B-B14F-4D97-AF65-F5344CB8AC3E}">
        <p14:creationId xmlns:p14="http://schemas.microsoft.com/office/powerpoint/2010/main" val="1461007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7402285" cy="1360714"/>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err="1">
                <a:latin typeface="Poppins Medium" panose="00000600000000000000" pitchFamily="50" charset="0"/>
                <a:cs typeface="Poppins Medium" panose="00000600000000000000" pitchFamily="50" charset="0"/>
              </a:rPr>
              <a:t>SESIón</a:t>
            </a:r>
            <a:r>
              <a:rPr lang="en-US" sz="4800" cap="all" dirty="0">
                <a:latin typeface="Poppins Medium" panose="00000600000000000000" pitchFamily="50" charset="0"/>
                <a:cs typeface="Poppins Medium" panose="00000600000000000000" pitchFamily="50" charset="0"/>
              </a:rPr>
              <a:t> 1</a:t>
            </a:r>
          </a:p>
        </p:txBody>
      </p:sp>
      <p:sp>
        <p:nvSpPr>
          <p:cNvPr id="89" name="Título 3">
            <a:extLst>
              <a:ext uri="{FF2B5EF4-FFF2-40B4-BE49-F238E27FC236}">
                <a16:creationId xmlns:a16="http://schemas.microsoft.com/office/drawing/2014/main" id="{37A3E6AC-72EA-43AF-BF73-64A07E166214}"/>
              </a:ext>
            </a:extLst>
          </p:cNvPr>
          <p:cNvSpPr>
            <a:spLocks noGrp="1"/>
          </p:cNvSpPr>
          <p:nvPr>
            <p:ph type="title"/>
          </p:nvPr>
        </p:nvSpPr>
        <p:spPr>
          <a:xfrm>
            <a:off x="669601" y="3265356"/>
            <a:ext cx="4513792" cy="981467"/>
          </a:xfrm>
        </p:spPr>
        <p:txBody>
          <a:bodyPr vert="horz" lIns="91440" tIns="45720" rIns="91440" bIns="45720" rtlCol="0" anchor="b">
            <a:normAutofit fontScale="90000"/>
          </a:bodyPr>
          <a:lstStyle/>
          <a:p>
            <a:pPr algn="r"/>
            <a:r>
              <a:rPr lang="en-US" sz="4800" cap="all" dirty="0">
                <a:solidFill>
                  <a:srgbClr val="FF33CC"/>
                </a:solidFill>
                <a:latin typeface="Poppins Medium" panose="00000600000000000000" pitchFamily="50" charset="0"/>
                <a:cs typeface="Poppins Medium" panose="00000600000000000000" pitchFamily="50" charset="0"/>
              </a:rPr>
              <a:t>Amazon </a:t>
            </a:r>
            <a:r>
              <a:rPr lang="en-US" sz="4800" cap="all" dirty="0" err="1">
                <a:solidFill>
                  <a:srgbClr val="FF33CC"/>
                </a:solidFill>
                <a:latin typeface="Poppins Medium" panose="00000600000000000000" pitchFamily="50" charset="0"/>
                <a:cs typeface="Poppins Medium" panose="00000600000000000000" pitchFamily="50" charset="0"/>
              </a:rPr>
              <a:t>afiliados</a:t>
            </a:r>
            <a:endParaRPr lang="en-US" sz="2000" cap="all" dirty="0">
              <a:latin typeface="Poppins Medium" panose="00000600000000000000" pitchFamily="50" charset="0"/>
              <a:cs typeface="Poppins Medium" panose="00000600000000000000" pitchFamily="50" charset="0"/>
            </a:endParaRPr>
          </a:p>
        </p:txBody>
      </p:sp>
      <p:sp>
        <p:nvSpPr>
          <p:cNvPr id="87" name="Marcador de texto 5">
            <a:extLst>
              <a:ext uri="{FF2B5EF4-FFF2-40B4-BE49-F238E27FC236}">
                <a16:creationId xmlns:a16="http://schemas.microsoft.com/office/drawing/2014/main" id="{DA891EB2-8F7B-47D1-936C-4F71D771E740}"/>
              </a:ext>
            </a:extLst>
          </p:cNvPr>
          <p:cNvSpPr txBox="1">
            <a:spLocks/>
          </p:cNvSpPr>
          <p:nvPr/>
        </p:nvSpPr>
        <p:spPr>
          <a:xfrm>
            <a:off x="6671747" y="2303065"/>
            <a:ext cx="4703215" cy="3226103"/>
          </a:xfrm>
          <a:prstGeom prst="rect">
            <a:avLst/>
          </a:prstGeom>
        </p:spPr>
        <p:txBody>
          <a:bodyPr vert="horz" lIns="91440" tIns="45720" rIns="91440" bIns="45720" rtlCol="0" anchor="b">
            <a:normAutofit fontScale="92500" lnSpcReduction="200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4400" dirty="0" err="1">
                <a:solidFill>
                  <a:schemeClr val="bg1"/>
                </a:solidFill>
                <a:latin typeface="Poppins Medium" panose="00000600000000000000" pitchFamily="50" charset="0"/>
                <a:cs typeface="Poppins Medium" panose="00000600000000000000" pitchFamily="50" charset="0"/>
              </a:rPr>
              <a:t>Crea</a:t>
            </a:r>
            <a:r>
              <a:rPr lang="en-US" sz="4400" dirty="0">
                <a:solidFill>
                  <a:schemeClr val="bg1"/>
                </a:solidFill>
                <a:latin typeface="Poppins Medium" panose="00000600000000000000" pitchFamily="50" charset="0"/>
                <a:cs typeface="Poppins Medium" panose="00000600000000000000" pitchFamily="50" charset="0"/>
              </a:rPr>
              <a:t> </a:t>
            </a:r>
            <a:r>
              <a:rPr lang="en-US" sz="4400" dirty="0" err="1">
                <a:solidFill>
                  <a:schemeClr val="bg1"/>
                </a:solidFill>
                <a:latin typeface="Poppins Medium" panose="00000600000000000000" pitchFamily="50" charset="0"/>
                <a:cs typeface="Poppins Medium" panose="00000600000000000000" pitchFamily="50" charset="0"/>
              </a:rPr>
              <a:t>tus</a:t>
            </a:r>
            <a:r>
              <a:rPr lang="en-US" sz="4400" dirty="0">
                <a:solidFill>
                  <a:schemeClr val="bg1"/>
                </a:solidFill>
                <a:latin typeface="Poppins Medium" panose="00000600000000000000" pitchFamily="50" charset="0"/>
                <a:cs typeface="Poppins Medium" panose="00000600000000000000" pitchFamily="50" charset="0"/>
              </a:rPr>
              <a:t> </a:t>
            </a:r>
            <a:r>
              <a:rPr lang="en-US" sz="4400" dirty="0" err="1">
                <a:solidFill>
                  <a:schemeClr val="bg1"/>
                </a:solidFill>
                <a:latin typeface="Poppins Medium" panose="00000600000000000000" pitchFamily="50" charset="0"/>
                <a:cs typeface="Poppins Medium" panose="00000600000000000000" pitchFamily="50" charset="0"/>
              </a:rPr>
              <a:t>nichos</a:t>
            </a:r>
            <a:r>
              <a:rPr lang="en-US" sz="4400" dirty="0">
                <a:solidFill>
                  <a:schemeClr val="bg1"/>
                </a:solidFill>
                <a:latin typeface="Poppins Medium" panose="00000600000000000000" pitchFamily="50" charset="0"/>
                <a:cs typeface="Poppins Medium" panose="00000600000000000000" pitchFamily="50" charset="0"/>
              </a:rPr>
              <a:t> y genera </a:t>
            </a:r>
            <a:r>
              <a:rPr lang="en-US" sz="4400" dirty="0" err="1">
                <a:solidFill>
                  <a:schemeClr val="bg1"/>
                </a:solidFill>
                <a:latin typeface="Poppins Medium" panose="00000600000000000000" pitchFamily="50" charset="0"/>
                <a:cs typeface="Poppins Medium" panose="00000600000000000000" pitchFamily="50" charset="0"/>
              </a:rPr>
              <a:t>ingresos</a:t>
            </a:r>
            <a:r>
              <a:rPr lang="en-US" sz="4400" dirty="0">
                <a:solidFill>
                  <a:schemeClr val="bg1"/>
                </a:solidFill>
                <a:latin typeface="Poppins Medium" panose="00000600000000000000" pitchFamily="50" charset="0"/>
                <a:cs typeface="Poppins Medium" panose="00000600000000000000" pitchFamily="50" charset="0"/>
              </a:rPr>
              <a:t> a </a:t>
            </a:r>
            <a:r>
              <a:rPr lang="en-US" sz="4400" dirty="0" err="1">
                <a:solidFill>
                  <a:schemeClr val="bg1"/>
                </a:solidFill>
                <a:latin typeface="Poppins Medium" panose="00000600000000000000" pitchFamily="50" charset="0"/>
                <a:cs typeface="Poppins Medium" panose="00000600000000000000" pitchFamily="50" charset="0"/>
              </a:rPr>
              <a:t>través</a:t>
            </a:r>
            <a:r>
              <a:rPr lang="en-US" sz="4400" dirty="0">
                <a:solidFill>
                  <a:schemeClr val="bg1"/>
                </a:solidFill>
                <a:latin typeface="Poppins Medium" panose="00000600000000000000" pitchFamily="50" charset="0"/>
                <a:cs typeface="Poppins Medium" panose="00000600000000000000" pitchFamily="50" charset="0"/>
              </a:rPr>
              <a:t> de la </a:t>
            </a:r>
            <a:r>
              <a:rPr lang="en-US" sz="4400" dirty="0" err="1">
                <a:solidFill>
                  <a:schemeClr val="bg1"/>
                </a:solidFill>
                <a:latin typeface="Poppins Medium" panose="00000600000000000000" pitchFamily="50" charset="0"/>
                <a:cs typeface="Poppins Medium" panose="00000600000000000000" pitchFamily="50" charset="0"/>
              </a:rPr>
              <a:t>venta</a:t>
            </a:r>
            <a:r>
              <a:rPr lang="en-US" sz="4400" dirty="0">
                <a:solidFill>
                  <a:schemeClr val="bg1"/>
                </a:solidFill>
                <a:latin typeface="Poppins Medium" panose="00000600000000000000" pitchFamily="50" charset="0"/>
                <a:cs typeface="Poppins Medium" panose="00000600000000000000" pitchFamily="50" charset="0"/>
              </a:rPr>
              <a:t> de </a:t>
            </a:r>
            <a:r>
              <a:rPr lang="en-US" sz="4400" dirty="0" err="1">
                <a:solidFill>
                  <a:schemeClr val="bg1"/>
                </a:solidFill>
                <a:latin typeface="Poppins Medium" panose="00000600000000000000" pitchFamily="50" charset="0"/>
                <a:cs typeface="Poppins Medium" panose="00000600000000000000" pitchFamily="50" charset="0"/>
              </a:rPr>
              <a:t>productos</a:t>
            </a:r>
            <a:r>
              <a:rPr lang="en-US" sz="4400" dirty="0">
                <a:solidFill>
                  <a:schemeClr val="bg1"/>
                </a:solidFill>
                <a:latin typeface="Poppins Medium" panose="00000600000000000000" pitchFamily="50" charset="0"/>
                <a:cs typeface="Poppins Medium" panose="00000600000000000000" pitchFamily="50" charset="0"/>
              </a:rPr>
              <a:t> </a:t>
            </a:r>
            <a:r>
              <a:rPr lang="en-US" sz="4400" dirty="0" err="1">
                <a:solidFill>
                  <a:schemeClr val="bg1"/>
                </a:solidFill>
                <a:latin typeface="Poppins Medium" panose="00000600000000000000" pitchFamily="50" charset="0"/>
                <a:cs typeface="Poppins Medium" panose="00000600000000000000" pitchFamily="50" charset="0"/>
              </a:rPr>
              <a:t>en</a:t>
            </a:r>
            <a:r>
              <a:rPr lang="en-US" sz="4400" dirty="0">
                <a:solidFill>
                  <a:schemeClr val="bg1"/>
                </a:solidFill>
                <a:latin typeface="Poppins Medium" panose="00000600000000000000" pitchFamily="50" charset="0"/>
                <a:cs typeface="Poppins Medium" panose="00000600000000000000" pitchFamily="50" charset="0"/>
              </a:rPr>
              <a:t> Amazon</a:t>
            </a:r>
          </a:p>
        </p:txBody>
      </p:sp>
    </p:spTree>
    <p:extLst>
      <p:ext uri="{BB962C8B-B14F-4D97-AF65-F5344CB8AC3E}">
        <p14:creationId xmlns:p14="http://schemas.microsoft.com/office/powerpoint/2010/main" val="7472130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7402285" cy="1360714"/>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err="1">
                <a:latin typeface="Poppins Medium" panose="00000600000000000000" pitchFamily="50" charset="0"/>
                <a:cs typeface="Poppins Medium" panose="00000600000000000000" pitchFamily="50" charset="0"/>
              </a:rPr>
              <a:t>SESIón</a:t>
            </a:r>
            <a:r>
              <a:rPr lang="en-US" sz="4800" cap="all" dirty="0">
                <a:latin typeface="Poppins Medium" panose="00000600000000000000" pitchFamily="50" charset="0"/>
                <a:cs typeface="Poppins Medium" panose="00000600000000000000" pitchFamily="50" charset="0"/>
              </a:rPr>
              <a:t> 1</a:t>
            </a:r>
          </a:p>
        </p:txBody>
      </p:sp>
      <p:sp>
        <p:nvSpPr>
          <p:cNvPr id="89" name="Título 3">
            <a:extLst>
              <a:ext uri="{FF2B5EF4-FFF2-40B4-BE49-F238E27FC236}">
                <a16:creationId xmlns:a16="http://schemas.microsoft.com/office/drawing/2014/main" id="{37A3E6AC-72EA-43AF-BF73-64A07E166214}"/>
              </a:ext>
            </a:extLst>
          </p:cNvPr>
          <p:cNvSpPr>
            <a:spLocks noGrp="1"/>
          </p:cNvSpPr>
          <p:nvPr>
            <p:ph type="title"/>
          </p:nvPr>
        </p:nvSpPr>
        <p:spPr>
          <a:xfrm>
            <a:off x="669601" y="3265356"/>
            <a:ext cx="4513792" cy="981467"/>
          </a:xfrm>
        </p:spPr>
        <p:txBody>
          <a:bodyPr vert="horz" lIns="91440" tIns="45720" rIns="91440" bIns="45720" rtlCol="0" anchor="b">
            <a:normAutofit fontScale="90000"/>
          </a:bodyPr>
          <a:lstStyle/>
          <a:p>
            <a:pPr algn="r"/>
            <a:r>
              <a:rPr lang="en-US" sz="4800" cap="all" dirty="0" err="1">
                <a:solidFill>
                  <a:srgbClr val="FF33CC"/>
                </a:solidFill>
                <a:latin typeface="Poppins Medium" panose="00000600000000000000" pitchFamily="50" charset="0"/>
                <a:cs typeface="Poppins Medium" panose="00000600000000000000" pitchFamily="50" charset="0"/>
              </a:rPr>
              <a:t>Dropshipping</a:t>
            </a:r>
            <a:endParaRPr lang="en-US" sz="2000" cap="all" dirty="0">
              <a:latin typeface="Poppins Medium" panose="00000600000000000000" pitchFamily="50" charset="0"/>
              <a:cs typeface="Poppins Medium" panose="00000600000000000000" pitchFamily="50" charset="0"/>
            </a:endParaRPr>
          </a:p>
        </p:txBody>
      </p:sp>
      <p:sp>
        <p:nvSpPr>
          <p:cNvPr id="87" name="Marcador de texto 5">
            <a:extLst>
              <a:ext uri="{FF2B5EF4-FFF2-40B4-BE49-F238E27FC236}">
                <a16:creationId xmlns:a16="http://schemas.microsoft.com/office/drawing/2014/main" id="{DA891EB2-8F7B-47D1-936C-4F71D771E740}"/>
              </a:ext>
            </a:extLst>
          </p:cNvPr>
          <p:cNvSpPr txBox="1">
            <a:spLocks/>
          </p:cNvSpPr>
          <p:nvPr/>
        </p:nvSpPr>
        <p:spPr>
          <a:xfrm>
            <a:off x="6647326" y="2136005"/>
            <a:ext cx="4703215" cy="3226103"/>
          </a:xfrm>
          <a:prstGeom prst="rect">
            <a:avLst/>
          </a:prstGeom>
        </p:spPr>
        <p:txBody>
          <a:bodyPr vert="horz" lIns="91440" tIns="45720" rIns="91440" bIns="45720" rtlCol="0" anchor="b">
            <a:normAutofit lnSpcReduction="100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4400" dirty="0" err="1">
                <a:solidFill>
                  <a:schemeClr val="bg1"/>
                </a:solidFill>
                <a:latin typeface="Poppins Medium" panose="00000600000000000000" pitchFamily="50" charset="0"/>
                <a:cs typeface="Poppins Medium" panose="00000600000000000000" pitchFamily="50" charset="0"/>
              </a:rPr>
              <a:t>Vendes</a:t>
            </a:r>
            <a:r>
              <a:rPr lang="en-US" sz="4400" dirty="0">
                <a:solidFill>
                  <a:schemeClr val="bg1"/>
                </a:solidFill>
                <a:latin typeface="Poppins Medium" panose="00000600000000000000" pitchFamily="50" charset="0"/>
                <a:cs typeface="Poppins Medium" panose="00000600000000000000" pitchFamily="50" charset="0"/>
              </a:rPr>
              <a:t> </a:t>
            </a:r>
            <a:r>
              <a:rPr lang="en-US" sz="4400" dirty="0" err="1">
                <a:solidFill>
                  <a:schemeClr val="bg1"/>
                </a:solidFill>
                <a:latin typeface="Poppins Medium" panose="00000600000000000000" pitchFamily="50" charset="0"/>
                <a:cs typeface="Poppins Medium" panose="00000600000000000000" pitchFamily="50" charset="0"/>
              </a:rPr>
              <a:t>productos</a:t>
            </a:r>
            <a:r>
              <a:rPr lang="en-US" sz="4400" dirty="0">
                <a:solidFill>
                  <a:schemeClr val="bg1"/>
                </a:solidFill>
                <a:latin typeface="Poppins Medium" panose="00000600000000000000" pitchFamily="50" charset="0"/>
                <a:cs typeface="Poppins Medium" panose="00000600000000000000" pitchFamily="50" charset="0"/>
              </a:rPr>
              <a:t> de un </a:t>
            </a:r>
            <a:r>
              <a:rPr lang="en-US" sz="4400" dirty="0" err="1">
                <a:solidFill>
                  <a:schemeClr val="bg1"/>
                </a:solidFill>
                <a:latin typeface="Poppins Medium" panose="00000600000000000000" pitchFamily="50" charset="0"/>
                <a:cs typeface="Poppins Medium" panose="00000600000000000000" pitchFamily="50" charset="0"/>
              </a:rPr>
              <a:t>tercero</a:t>
            </a:r>
            <a:r>
              <a:rPr lang="en-US" sz="4400" dirty="0">
                <a:solidFill>
                  <a:schemeClr val="bg1"/>
                </a:solidFill>
                <a:latin typeface="Poppins Medium" panose="00000600000000000000" pitchFamily="50" charset="0"/>
                <a:cs typeface="Poppins Medium" panose="00000600000000000000" pitchFamily="50" charset="0"/>
              </a:rPr>
              <a:t> </a:t>
            </a:r>
            <a:r>
              <a:rPr lang="en-US" sz="4400" dirty="0" err="1">
                <a:solidFill>
                  <a:schemeClr val="bg1"/>
                </a:solidFill>
                <a:latin typeface="Poppins Medium" panose="00000600000000000000" pitchFamily="50" charset="0"/>
                <a:cs typeface="Poppins Medium" panose="00000600000000000000" pitchFamily="50" charset="0"/>
              </a:rPr>
              <a:t>en</a:t>
            </a:r>
            <a:r>
              <a:rPr lang="en-US" sz="4400" dirty="0">
                <a:solidFill>
                  <a:schemeClr val="bg1"/>
                </a:solidFill>
                <a:latin typeface="Poppins Medium" panose="00000600000000000000" pitchFamily="50" charset="0"/>
                <a:cs typeface="Poppins Medium" panose="00000600000000000000" pitchFamily="50" charset="0"/>
              </a:rPr>
              <a:t> </a:t>
            </a:r>
            <a:r>
              <a:rPr lang="en-US" sz="4400" dirty="0" err="1">
                <a:solidFill>
                  <a:schemeClr val="bg1"/>
                </a:solidFill>
                <a:latin typeface="Poppins Medium" panose="00000600000000000000" pitchFamily="50" charset="0"/>
                <a:cs typeface="Poppins Medium" panose="00000600000000000000" pitchFamily="50" charset="0"/>
              </a:rPr>
              <a:t>tu</a:t>
            </a:r>
            <a:r>
              <a:rPr lang="en-US" sz="4400" dirty="0">
                <a:solidFill>
                  <a:schemeClr val="bg1"/>
                </a:solidFill>
                <a:latin typeface="Poppins Medium" panose="00000600000000000000" pitchFamily="50" charset="0"/>
                <a:cs typeface="Poppins Medium" panose="00000600000000000000" pitchFamily="50" charset="0"/>
              </a:rPr>
              <a:t> </a:t>
            </a:r>
            <a:r>
              <a:rPr lang="en-US" sz="4400" dirty="0" err="1">
                <a:solidFill>
                  <a:schemeClr val="bg1"/>
                </a:solidFill>
                <a:latin typeface="Poppins Medium" panose="00000600000000000000" pitchFamily="50" charset="0"/>
                <a:cs typeface="Poppins Medium" panose="00000600000000000000" pitchFamily="50" charset="0"/>
              </a:rPr>
              <a:t>comercio</a:t>
            </a:r>
            <a:r>
              <a:rPr lang="en-US" sz="4400" dirty="0">
                <a:solidFill>
                  <a:schemeClr val="bg1"/>
                </a:solidFill>
                <a:latin typeface="Poppins Medium" panose="00000600000000000000" pitchFamily="50" charset="0"/>
                <a:cs typeface="Poppins Medium" panose="00000600000000000000" pitchFamily="50" charset="0"/>
              </a:rPr>
              <a:t> </a:t>
            </a:r>
            <a:r>
              <a:rPr lang="en-US" sz="4400" dirty="0" err="1">
                <a:solidFill>
                  <a:schemeClr val="bg1"/>
                </a:solidFill>
                <a:latin typeface="Poppins Medium" panose="00000600000000000000" pitchFamily="50" charset="0"/>
                <a:cs typeface="Poppins Medium" panose="00000600000000000000" pitchFamily="50" charset="0"/>
              </a:rPr>
              <a:t>electrónico</a:t>
            </a:r>
            <a:endParaRPr lang="en-US" sz="4400" dirty="0">
              <a:solidFill>
                <a:schemeClr val="bg1"/>
              </a:solidFill>
              <a:latin typeface="Poppins Medium" panose="00000600000000000000" pitchFamily="50" charset="0"/>
              <a:cs typeface="Poppins Medium" panose="00000600000000000000" pitchFamily="50" charset="0"/>
            </a:endParaRPr>
          </a:p>
        </p:txBody>
      </p:sp>
    </p:spTree>
    <p:extLst>
      <p:ext uri="{BB962C8B-B14F-4D97-AF65-F5344CB8AC3E}">
        <p14:creationId xmlns:p14="http://schemas.microsoft.com/office/powerpoint/2010/main" val="12832180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7402285" cy="1360714"/>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err="1">
                <a:latin typeface="Poppins Medium" panose="00000600000000000000" pitchFamily="50" charset="0"/>
                <a:cs typeface="Poppins Medium" panose="00000600000000000000" pitchFamily="50" charset="0"/>
              </a:rPr>
              <a:t>SESIón</a:t>
            </a:r>
            <a:r>
              <a:rPr lang="en-US" sz="4800" cap="all" dirty="0">
                <a:latin typeface="Poppins Medium" panose="00000600000000000000" pitchFamily="50" charset="0"/>
                <a:cs typeface="Poppins Medium" panose="00000600000000000000" pitchFamily="50" charset="0"/>
              </a:rPr>
              <a:t> 1</a:t>
            </a:r>
          </a:p>
        </p:txBody>
      </p:sp>
      <p:sp>
        <p:nvSpPr>
          <p:cNvPr id="89" name="Título 3">
            <a:extLst>
              <a:ext uri="{FF2B5EF4-FFF2-40B4-BE49-F238E27FC236}">
                <a16:creationId xmlns:a16="http://schemas.microsoft.com/office/drawing/2014/main" id="{37A3E6AC-72EA-43AF-BF73-64A07E166214}"/>
              </a:ext>
            </a:extLst>
          </p:cNvPr>
          <p:cNvSpPr>
            <a:spLocks noGrp="1"/>
          </p:cNvSpPr>
          <p:nvPr>
            <p:ph type="title"/>
          </p:nvPr>
        </p:nvSpPr>
        <p:spPr>
          <a:xfrm>
            <a:off x="669601" y="3265356"/>
            <a:ext cx="4513792" cy="981467"/>
          </a:xfrm>
        </p:spPr>
        <p:txBody>
          <a:bodyPr vert="horz" lIns="91440" tIns="45720" rIns="91440" bIns="45720" rtlCol="0" anchor="b">
            <a:normAutofit fontScale="90000"/>
          </a:bodyPr>
          <a:lstStyle/>
          <a:p>
            <a:pPr algn="r"/>
            <a:r>
              <a:rPr lang="en-US" sz="4800" cap="all" dirty="0">
                <a:solidFill>
                  <a:srgbClr val="FF33CC"/>
                </a:solidFill>
                <a:latin typeface="Poppins Medium" panose="00000600000000000000" pitchFamily="50" charset="0"/>
                <a:cs typeface="Poppins Medium" panose="00000600000000000000" pitchFamily="50" charset="0"/>
              </a:rPr>
              <a:t>Tu </a:t>
            </a:r>
            <a:r>
              <a:rPr lang="en-US" sz="4800" cap="all" dirty="0" err="1">
                <a:solidFill>
                  <a:srgbClr val="FF33CC"/>
                </a:solidFill>
                <a:latin typeface="Poppins Medium" panose="00000600000000000000" pitchFamily="50" charset="0"/>
                <a:cs typeface="Poppins Medium" panose="00000600000000000000" pitchFamily="50" charset="0"/>
              </a:rPr>
              <a:t>propio</a:t>
            </a:r>
            <a:r>
              <a:rPr lang="en-US" sz="4800" cap="all" dirty="0">
                <a:solidFill>
                  <a:srgbClr val="FF33CC"/>
                </a:solidFill>
                <a:latin typeface="Poppins Medium" panose="00000600000000000000" pitchFamily="50" charset="0"/>
                <a:cs typeface="Poppins Medium" panose="00000600000000000000" pitchFamily="50" charset="0"/>
              </a:rPr>
              <a:t> ecommerce</a:t>
            </a:r>
            <a:endParaRPr lang="en-US" sz="2000" cap="all" dirty="0">
              <a:latin typeface="Poppins Medium" panose="00000600000000000000" pitchFamily="50" charset="0"/>
              <a:cs typeface="Poppins Medium" panose="00000600000000000000" pitchFamily="50" charset="0"/>
            </a:endParaRPr>
          </a:p>
        </p:txBody>
      </p:sp>
      <p:sp>
        <p:nvSpPr>
          <p:cNvPr id="87" name="Marcador de texto 5">
            <a:extLst>
              <a:ext uri="{FF2B5EF4-FFF2-40B4-BE49-F238E27FC236}">
                <a16:creationId xmlns:a16="http://schemas.microsoft.com/office/drawing/2014/main" id="{DA891EB2-8F7B-47D1-936C-4F71D771E740}"/>
              </a:ext>
            </a:extLst>
          </p:cNvPr>
          <p:cNvSpPr txBox="1">
            <a:spLocks/>
          </p:cNvSpPr>
          <p:nvPr/>
        </p:nvSpPr>
        <p:spPr>
          <a:xfrm>
            <a:off x="6647326" y="2136005"/>
            <a:ext cx="4703215" cy="3226103"/>
          </a:xfrm>
          <a:prstGeom prst="rect">
            <a:avLst/>
          </a:prstGeom>
        </p:spPr>
        <p:txBody>
          <a:bodyPr vert="horz" lIns="91440" tIns="45720" rIns="91440" bIns="45720" rtlCol="0" anchor="b">
            <a:normAutofit fontScale="925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4400" dirty="0" err="1">
                <a:solidFill>
                  <a:schemeClr val="bg1"/>
                </a:solidFill>
                <a:latin typeface="Poppins Medium" panose="00000600000000000000" pitchFamily="50" charset="0"/>
                <a:cs typeface="Poppins Medium" panose="00000600000000000000" pitchFamily="50" charset="0"/>
              </a:rPr>
              <a:t>Necesitas</a:t>
            </a:r>
            <a:r>
              <a:rPr lang="en-US" sz="4400" dirty="0">
                <a:solidFill>
                  <a:schemeClr val="bg1"/>
                </a:solidFill>
                <a:latin typeface="Poppins Medium" panose="00000600000000000000" pitchFamily="50" charset="0"/>
                <a:cs typeface="Poppins Medium" panose="00000600000000000000" pitchFamily="50" charset="0"/>
              </a:rPr>
              <a:t> </a:t>
            </a:r>
            <a:r>
              <a:rPr lang="en-US" sz="4400" dirty="0" err="1">
                <a:solidFill>
                  <a:schemeClr val="bg1"/>
                </a:solidFill>
                <a:latin typeface="Poppins Medium" panose="00000600000000000000" pitchFamily="50" charset="0"/>
                <a:cs typeface="Poppins Medium" panose="00000600000000000000" pitchFamily="50" charset="0"/>
              </a:rPr>
              <a:t>poder</a:t>
            </a:r>
            <a:r>
              <a:rPr lang="en-US" sz="4400" dirty="0">
                <a:solidFill>
                  <a:schemeClr val="bg1"/>
                </a:solidFill>
                <a:latin typeface="Poppins Medium" panose="00000600000000000000" pitchFamily="50" charset="0"/>
                <a:cs typeface="Poppins Medium" panose="00000600000000000000" pitchFamily="50" charset="0"/>
              </a:rPr>
              <a:t> </a:t>
            </a:r>
            <a:r>
              <a:rPr lang="en-US" sz="4400" dirty="0" err="1">
                <a:solidFill>
                  <a:schemeClr val="bg1"/>
                </a:solidFill>
                <a:latin typeface="Poppins Medium" panose="00000600000000000000" pitchFamily="50" charset="0"/>
                <a:cs typeface="Poppins Medium" panose="00000600000000000000" pitchFamily="50" charset="0"/>
              </a:rPr>
              <a:t>desarrollarlo</a:t>
            </a:r>
            <a:r>
              <a:rPr lang="en-US" sz="4400" dirty="0">
                <a:solidFill>
                  <a:schemeClr val="bg1"/>
                </a:solidFill>
                <a:latin typeface="Poppins Medium" panose="00000600000000000000" pitchFamily="50" charset="0"/>
                <a:cs typeface="Poppins Medium" panose="00000600000000000000" pitchFamily="50" charset="0"/>
              </a:rPr>
              <a:t> y </a:t>
            </a:r>
            <a:r>
              <a:rPr lang="en-US" sz="4400" dirty="0" err="1">
                <a:solidFill>
                  <a:schemeClr val="bg1"/>
                </a:solidFill>
                <a:latin typeface="Poppins Medium" panose="00000600000000000000" pitchFamily="50" charset="0"/>
                <a:cs typeface="Poppins Medium" panose="00000600000000000000" pitchFamily="50" charset="0"/>
              </a:rPr>
              <a:t>darle</a:t>
            </a:r>
            <a:r>
              <a:rPr lang="en-US" sz="4400" dirty="0">
                <a:solidFill>
                  <a:schemeClr val="bg1"/>
                </a:solidFill>
                <a:latin typeface="Poppins Medium" panose="00000600000000000000" pitchFamily="50" charset="0"/>
                <a:cs typeface="Poppins Medium" panose="00000600000000000000" pitchFamily="50" charset="0"/>
              </a:rPr>
              <a:t> </a:t>
            </a:r>
            <a:r>
              <a:rPr lang="en-US" sz="4400" dirty="0" err="1">
                <a:solidFill>
                  <a:schemeClr val="bg1"/>
                </a:solidFill>
                <a:latin typeface="Poppins Medium" panose="00000600000000000000" pitchFamily="50" charset="0"/>
                <a:cs typeface="Poppins Medium" panose="00000600000000000000" pitchFamily="50" charset="0"/>
              </a:rPr>
              <a:t>visibilidad</a:t>
            </a:r>
            <a:r>
              <a:rPr lang="en-US" sz="4400" dirty="0">
                <a:solidFill>
                  <a:schemeClr val="bg1"/>
                </a:solidFill>
                <a:latin typeface="Poppins Medium" panose="00000600000000000000" pitchFamily="50" charset="0"/>
                <a:cs typeface="Poppins Medium" panose="00000600000000000000" pitchFamily="50" charset="0"/>
              </a:rPr>
              <a:t> con </a:t>
            </a:r>
            <a:r>
              <a:rPr lang="en-US" sz="4400" dirty="0" err="1">
                <a:solidFill>
                  <a:schemeClr val="bg1"/>
                </a:solidFill>
                <a:latin typeface="Poppins Medium" panose="00000600000000000000" pitchFamily="50" charset="0"/>
                <a:cs typeface="Poppins Medium" panose="00000600000000000000" pitchFamily="50" charset="0"/>
              </a:rPr>
              <a:t>acciones</a:t>
            </a:r>
            <a:r>
              <a:rPr lang="en-US" sz="4400" dirty="0">
                <a:solidFill>
                  <a:schemeClr val="bg1"/>
                </a:solidFill>
                <a:latin typeface="Poppins Medium" panose="00000600000000000000" pitchFamily="50" charset="0"/>
                <a:cs typeface="Poppins Medium" panose="00000600000000000000" pitchFamily="50" charset="0"/>
              </a:rPr>
              <a:t> de marketing</a:t>
            </a:r>
          </a:p>
        </p:txBody>
      </p:sp>
    </p:spTree>
    <p:extLst>
      <p:ext uri="{BB962C8B-B14F-4D97-AF65-F5344CB8AC3E}">
        <p14:creationId xmlns:p14="http://schemas.microsoft.com/office/powerpoint/2010/main" val="5625558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C3A20C-E550-4F15-A43A-2B41D60FBE75}"/>
              </a:ext>
            </a:extLst>
          </p:cNvPr>
          <p:cNvSpPr>
            <a:spLocks noGrp="1"/>
          </p:cNvSpPr>
          <p:nvPr>
            <p:ph type="title"/>
          </p:nvPr>
        </p:nvSpPr>
        <p:spPr>
          <a:xfrm>
            <a:off x="1030287" y="2700866"/>
            <a:ext cx="10131425" cy="1456267"/>
          </a:xfrm>
        </p:spPr>
        <p:txBody>
          <a:bodyPr>
            <a:noAutofit/>
          </a:bodyPr>
          <a:lstStyle/>
          <a:p>
            <a:pPr algn="ctr"/>
            <a:r>
              <a:rPr lang="es-ES" sz="7200" dirty="0">
                <a:latin typeface="Poppins Medium" panose="00000600000000000000" pitchFamily="50" charset="0"/>
                <a:cs typeface="Poppins Medium" panose="00000600000000000000" pitchFamily="50" charset="0"/>
              </a:rPr>
              <a:t>Hagamos un repaso de la </a:t>
            </a:r>
            <a:br>
              <a:rPr lang="es-ES" sz="7200" dirty="0">
                <a:latin typeface="Poppins Medium" panose="00000600000000000000" pitchFamily="50" charset="0"/>
                <a:cs typeface="Poppins Medium" panose="00000600000000000000" pitchFamily="50" charset="0"/>
              </a:rPr>
            </a:br>
            <a:r>
              <a:rPr lang="es-ES" sz="7200" dirty="0">
                <a:latin typeface="Poppins Medium" panose="00000600000000000000" pitchFamily="50" charset="0"/>
                <a:cs typeface="Poppins Medium" panose="00000600000000000000" pitchFamily="50" charset="0"/>
              </a:rPr>
              <a:t>sesión 1</a:t>
            </a:r>
          </a:p>
        </p:txBody>
      </p:sp>
    </p:spTree>
    <p:extLst>
      <p:ext uri="{BB962C8B-B14F-4D97-AF65-F5344CB8AC3E}">
        <p14:creationId xmlns:p14="http://schemas.microsoft.com/office/powerpoint/2010/main" val="38450171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7402285" cy="1360714"/>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err="1">
                <a:latin typeface="Poppins Medium" panose="00000600000000000000" pitchFamily="50" charset="0"/>
                <a:cs typeface="Poppins Medium" panose="00000600000000000000" pitchFamily="50" charset="0"/>
              </a:rPr>
              <a:t>SESIón</a:t>
            </a:r>
            <a:r>
              <a:rPr lang="en-US" sz="4800" cap="all" dirty="0">
                <a:latin typeface="Poppins Medium" panose="00000600000000000000" pitchFamily="50" charset="0"/>
                <a:cs typeface="Poppins Medium" panose="00000600000000000000" pitchFamily="50" charset="0"/>
              </a:rPr>
              <a:t> 1</a:t>
            </a:r>
          </a:p>
        </p:txBody>
      </p:sp>
      <p:sp>
        <p:nvSpPr>
          <p:cNvPr id="89" name="Título 3">
            <a:extLst>
              <a:ext uri="{FF2B5EF4-FFF2-40B4-BE49-F238E27FC236}">
                <a16:creationId xmlns:a16="http://schemas.microsoft.com/office/drawing/2014/main" id="{37A3E6AC-72EA-43AF-BF73-64A07E166214}"/>
              </a:ext>
            </a:extLst>
          </p:cNvPr>
          <p:cNvSpPr>
            <a:spLocks noGrp="1"/>
          </p:cNvSpPr>
          <p:nvPr>
            <p:ph type="title"/>
          </p:nvPr>
        </p:nvSpPr>
        <p:spPr>
          <a:xfrm>
            <a:off x="669601" y="3265356"/>
            <a:ext cx="4513792" cy="981467"/>
          </a:xfrm>
        </p:spPr>
        <p:txBody>
          <a:bodyPr vert="horz" lIns="91440" tIns="45720" rIns="91440" bIns="45720" rtlCol="0" anchor="b">
            <a:normAutofit/>
          </a:bodyPr>
          <a:lstStyle/>
          <a:p>
            <a:pPr algn="r"/>
            <a:r>
              <a:rPr lang="en-US" sz="4800" cap="all" dirty="0" err="1">
                <a:solidFill>
                  <a:srgbClr val="FF33CC"/>
                </a:solidFill>
                <a:latin typeface="Poppins Medium" panose="00000600000000000000" pitchFamily="50" charset="0"/>
                <a:cs typeface="Poppins Medium" panose="00000600000000000000" pitchFamily="50" charset="0"/>
              </a:rPr>
              <a:t>Importante</a:t>
            </a:r>
            <a:endParaRPr lang="en-US" sz="2000" cap="all" dirty="0">
              <a:latin typeface="Poppins Medium" panose="00000600000000000000" pitchFamily="50" charset="0"/>
              <a:cs typeface="Poppins Medium" panose="00000600000000000000" pitchFamily="50" charset="0"/>
            </a:endParaRPr>
          </a:p>
        </p:txBody>
      </p:sp>
      <p:sp>
        <p:nvSpPr>
          <p:cNvPr id="87" name="Marcador de texto 5">
            <a:extLst>
              <a:ext uri="{FF2B5EF4-FFF2-40B4-BE49-F238E27FC236}">
                <a16:creationId xmlns:a16="http://schemas.microsoft.com/office/drawing/2014/main" id="{DA891EB2-8F7B-47D1-936C-4F71D771E740}"/>
              </a:ext>
            </a:extLst>
          </p:cNvPr>
          <p:cNvSpPr txBox="1">
            <a:spLocks/>
          </p:cNvSpPr>
          <p:nvPr/>
        </p:nvSpPr>
        <p:spPr>
          <a:xfrm>
            <a:off x="6752615" y="1212083"/>
            <a:ext cx="4703215" cy="3226103"/>
          </a:xfrm>
          <a:prstGeom prst="rect">
            <a:avLst/>
          </a:prstGeom>
        </p:spPr>
        <p:txBody>
          <a:bodyPr vert="horz" lIns="91440" tIns="45720" rIns="91440" bIns="45720" rtlCol="0" anchor="b">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2000" dirty="0">
                <a:solidFill>
                  <a:schemeClr val="bg1"/>
                </a:solidFill>
                <a:latin typeface="Poppins Medium" panose="00000600000000000000" pitchFamily="50" charset="0"/>
                <a:cs typeface="Poppins Medium" panose="00000600000000000000" pitchFamily="50" charset="0"/>
              </a:rPr>
              <a:t>https://sell.amazon.es/precios?ref_=sdes_soa_sell_pricing#selling-plans</a:t>
            </a:r>
          </a:p>
        </p:txBody>
      </p:sp>
    </p:spTree>
    <p:extLst>
      <p:ext uri="{BB962C8B-B14F-4D97-AF65-F5344CB8AC3E}">
        <p14:creationId xmlns:p14="http://schemas.microsoft.com/office/powerpoint/2010/main" val="29931583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ECD37B2-5C84-40C0-A392-1C4C8CD2A9FB}"/>
              </a:ext>
            </a:extLst>
          </p:cNvPr>
          <p:cNvSpPr>
            <a:spLocks noGrp="1"/>
          </p:cNvSpPr>
          <p:nvPr>
            <p:ph type="ctrTitle"/>
          </p:nvPr>
        </p:nvSpPr>
        <p:spPr/>
        <p:txBody>
          <a:bodyPr/>
          <a:lstStyle/>
          <a:p>
            <a:r>
              <a:rPr lang="es-ES" dirty="0">
                <a:latin typeface="Poppins Medium" panose="00000600000000000000" pitchFamily="50" charset="0"/>
                <a:cs typeface="Poppins Medium" panose="00000600000000000000" pitchFamily="50" charset="0"/>
              </a:rPr>
              <a:t>Sesión 2</a:t>
            </a:r>
          </a:p>
        </p:txBody>
      </p:sp>
    </p:spTree>
    <p:extLst>
      <p:ext uri="{BB962C8B-B14F-4D97-AF65-F5344CB8AC3E}">
        <p14:creationId xmlns:p14="http://schemas.microsoft.com/office/powerpoint/2010/main" val="6705086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7402285" cy="1360714"/>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a:latin typeface="Poppins Medium" panose="00000600000000000000" pitchFamily="50" charset="0"/>
                <a:cs typeface="Poppins Medium" panose="00000600000000000000" pitchFamily="50" charset="0"/>
              </a:rPr>
              <a:t>A9</a:t>
            </a:r>
          </a:p>
        </p:txBody>
      </p:sp>
      <p:sp>
        <p:nvSpPr>
          <p:cNvPr id="89" name="Título 3">
            <a:extLst>
              <a:ext uri="{FF2B5EF4-FFF2-40B4-BE49-F238E27FC236}">
                <a16:creationId xmlns:a16="http://schemas.microsoft.com/office/drawing/2014/main" id="{37A3E6AC-72EA-43AF-BF73-64A07E166214}"/>
              </a:ext>
            </a:extLst>
          </p:cNvPr>
          <p:cNvSpPr>
            <a:spLocks noGrp="1"/>
          </p:cNvSpPr>
          <p:nvPr>
            <p:ph type="title"/>
          </p:nvPr>
        </p:nvSpPr>
        <p:spPr>
          <a:xfrm>
            <a:off x="715560" y="4192921"/>
            <a:ext cx="4513792" cy="981467"/>
          </a:xfrm>
        </p:spPr>
        <p:txBody>
          <a:bodyPr vert="horz" lIns="91440" tIns="45720" rIns="91440" bIns="45720" rtlCol="0" anchor="b">
            <a:normAutofit fontScale="90000"/>
          </a:bodyPr>
          <a:lstStyle/>
          <a:p>
            <a:pPr algn="r"/>
            <a:r>
              <a:rPr lang="en-US" sz="4800" cap="all" dirty="0">
                <a:solidFill>
                  <a:srgbClr val="FF33CC"/>
                </a:solidFill>
                <a:latin typeface="Poppins Medium" panose="00000600000000000000" pitchFamily="50" charset="0"/>
                <a:cs typeface="Poppins Medium" panose="00000600000000000000" pitchFamily="50" charset="0"/>
              </a:rPr>
              <a:t>¿</a:t>
            </a:r>
            <a:r>
              <a:rPr lang="en-US" sz="4800" cap="all" dirty="0" err="1">
                <a:solidFill>
                  <a:srgbClr val="FF33CC"/>
                </a:solidFill>
                <a:latin typeface="Poppins Medium" panose="00000600000000000000" pitchFamily="50" charset="0"/>
                <a:cs typeface="Poppins Medium" panose="00000600000000000000" pitchFamily="50" charset="0"/>
              </a:rPr>
              <a:t>cómo</a:t>
            </a:r>
            <a:r>
              <a:rPr lang="en-US" sz="4800" cap="all" dirty="0">
                <a:solidFill>
                  <a:srgbClr val="FF33CC"/>
                </a:solidFill>
                <a:latin typeface="Poppins Medium" panose="00000600000000000000" pitchFamily="50" charset="0"/>
                <a:cs typeface="Poppins Medium" panose="00000600000000000000" pitchFamily="50" charset="0"/>
              </a:rPr>
              <a:t> </a:t>
            </a:r>
            <a:r>
              <a:rPr lang="en-US" sz="4800" cap="all" dirty="0" err="1">
                <a:solidFill>
                  <a:srgbClr val="FF33CC"/>
                </a:solidFill>
                <a:latin typeface="Poppins Medium" panose="00000600000000000000" pitchFamily="50" charset="0"/>
                <a:cs typeface="Poppins Medium" panose="00000600000000000000" pitchFamily="50" charset="0"/>
              </a:rPr>
              <a:t>funciona</a:t>
            </a:r>
            <a:r>
              <a:rPr lang="en-US" sz="4800" cap="all" dirty="0">
                <a:solidFill>
                  <a:srgbClr val="FF33CC"/>
                </a:solidFill>
                <a:latin typeface="Poppins Medium" panose="00000600000000000000" pitchFamily="50" charset="0"/>
                <a:cs typeface="Poppins Medium" panose="00000600000000000000" pitchFamily="50" charset="0"/>
              </a:rPr>
              <a:t> </a:t>
            </a:r>
            <a:r>
              <a:rPr lang="en-US" sz="4800" cap="all" dirty="0" err="1">
                <a:solidFill>
                  <a:srgbClr val="FF33CC"/>
                </a:solidFill>
                <a:latin typeface="Poppins Medium" panose="00000600000000000000" pitchFamily="50" charset="0"/>
                <a:cs typeface="Poppins Medium" panose="00000600000000000000" pitchFamily="50" charset="0"/>
              </a:rPr>
              <a:t>el</a:t>
            </a:r>
            <a:r>
              <a:rPr lang="en-US" sz="4800" cap="all" dirty="0">
                <a:solidFill>
                  <a:srgbClr val="FF33CC"/>
                </a:solidFill>
                <a:latin typeface="Poppins Medium" panose="00000600000000000000" pitchFamily="50" charset="0"/>
                <a:cs typeface="Poppins Medium" panose="00000600000000000000" pitchFamily="50" charset="0"/>
              </a:rPr>
              <a:t> </a:t>
            </a:r>
            <a:r>
              <a:rPr lang="en-US" sz="4800" cap="all" dirty="0" err="1">
                <a:solidFill>
                  <a:srgbClr val="FF33CC"/>
                </a:solidFill>
                <a:latin typeface="Poppins Medium" panose="00000600000000000000" pitchFamily="50" charset="0"/>
                <a:cs typeface="Poppins Medium" panose="00000600000000000000" pitchFamily="50" charset="0"/>
              </a:rPr>
              <a:t>algoritmo</a:t>
            </a:r>
            <a:r>
              <a:rPr lang="en-US" sz="4800" cap="all" dirty="0">
                <a:solidFill>
                  <a:srgbClr val="FF33CC"/>
                </a:solidFill>
                <a:latin typeface="Poppins Medium" panose="00000600000000000000" pitchFamily="50" charset="0"/>
                <a:cs typeface="Poppins Medium" panose="00000600000000000000" pitchFamily="50" charset="0"/>
              </a:rPr>
              <a:t> de amazon?</a:t>
            </a:r>
            <a:endParaRPr lang="en-US" sz="2000" cap="all" dirty="0">
              <a:latin typeface="Poppins Medium" panose="00000600000000000000" pitchFamily="50" charset="0"/>
              <a:cs typeface="Poppins Medium" panose="00000600000000000000" pitchFamily="50" charset="0"/>
            </a:endParaRPr>
          </a:p>
        </p:txBody>
      </p:sp>
      <p:sp>
        <p:nvSpPr>
          <p:cNvPr id="87" name="Marcador de texto 5">
            <a:extLst>
              <a:ext uri="{FF2B5EF4-FFF2-40B4-BE49-F238E27FC236}">
                <a16:creationId xmlns:a16="http://schemas.microsoft.com/office/drawing/2014/main" id="{DA891EB2-8F7B-47D1-936C-4F71D771E740}"/>
              </a:ext>
            </a:extLst>
          </p:cNvPr>
          <p:cNvSpPr txBox="1">
            <a:spLocks/>
          </p:cNvSpPr>
          <p:nvPr/>
        </p:nvSpPr>
        <p:spPr>
          <a:xfrm>
            <a:off x="6813727" y="2333978"/>
            <a:ext cx="4482553" cy="3226103"/>
          </a:xfrm>
          <a:prstGeom prst="rect">
            <a:avLst/>
          </a:prstGeom>
        </p:spPr>
        <p:txBody>
          <a:bodyPr vert="horz" lIns="91440" tIns="45720" rIns="91440" bIns="45720" rtlCol="0" anchor="b">
            <a:normAutofit lnSpcReduction="100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4400" dirty="0">
                <a:solidFill>
                  <a:schemeClr val="bg1"/>
                </a:solidFill>
                <a:latin typeface="Poppins Medium" panose="00000600000000000000" pitchFamily="50" charset="0"/>
                <a:cs typeface="Poppins Medium" panose="00000600000000000000" pitchFamily="50" charset="0"/>
              </a:rPr>
              <a:t>De la </a:t>
            </a:r>
            <a:r>
              <a:rPr lang="en-US" sz="4400" dirty="0" err="1">
                <a:solidFill>
                  <a:schemeClr val="bg1"/>
                </a:solidFill>
                <a:latin typeface="Poppins Medium" panose="00000600000000000000" pitchFamily="50" charset="0"/>
                <a:cs typeface="Poppins Medium" panose="00000600000000000000" pitchFamily="50" charset="0"/>
              </a:rPr>
              <a:t>misma</a:t>
            </a:r>
            <a:r>
              <a:rPr lang="en-US" sz="4400" dirty="0">
                <a:solidFill>
                  <a:schemeClr val="bg1"/>
                </a:solidFill>
                <a:latin typeface="Poppins Medium" panose="00000600000000000000" pitchFamily="50" charset="0"/>
                <a:cs typeface="Poppins Medium" panose="00000600000000000000" pitchFamily="50" charset="0"/>
              </a:rPr>
              <a:t> forma que </a:t>
            </a:r>
            <a:r>
              <a:rPr lang="en-US" sz="4400" dirty="0" err="1">
                <a:solidFill>
                  <a:schemeClr val="bg1"/>
                </a:solidFill>
                <a:latin typeface="Poppins Medium" panose="00000600000000000000" pitchFamily="50" charset="0"/>
                <a:cs typeface="Poppins Medium" panose="00000600000000000000" pitchFamily="50" charset="0"/>
              </a:rPr>
              <a:t>conocemos</a:t>
            </a:r>
            <a:r>
              <a:rPr lang="en-US" sz="4400" dirty="0">
                <a:solidFill>
                  <a:schemeClr val="bg1"/>
                </a:solidFill>
                <a:latin typeface="Poppins Medium" panose="00000600000000000000" pitchFamily="50" charset="0"/>
                <a:cs typeface="Poppins Medium" panose="00000600000000000000" pitchFamily="50" charset="0"/>
              </a:rPr>
              <a:t> las </a:t>
            </a:r>
            <a:r>
              <a:rPr lang="en-US" sz="4400" dirty="0" err="1">
                <a:solidFill>
                  <a:schemeClr val="bg1"/>
                </a:solidFill>
                <a:latin typeface="Poppins Medium" panose="00000600000000000000" pitchFamily="50" charset="0"/>
                <a:cs typeface="Poppins Medium" panose="00000600000000000000" pitchFamily="50" charset="0"/>
              </a:rPr>
              <a:t>opciones</a:t>
            </a:r>
            <a:r>
              <a:rPr lang="en-US" sz="4400" dirty="0">
                <a:solidFill>
                  <a:schemeClr val="bg1"/>
                </a:solidFill>
                <a:latin typeface="Poppins Medium" panose="00000600000000000000" pitchFamily="50" charset="0"/>
                <a:cs typeface="Poppins Medium" panose="00000600000000000000" pitchFamily="50" charset="0"/>
              </a:rPr>
              <a:t> para ser </a:t>
            </a:r>
            <a:r>
              <a:rPr lang="en-US" sz="4400" dirty="0" err="1">
                <a:solidFill>
                  <a:schemeClr val="bg1"/>
                </a:solidFill>
                <a:latin typeface="Poppins Medium" panose="00000600000000000000" pitchFamily="50" charset="0"/>
                <a:cs typeface="Poppins Medium" panose="00000600000000000000" pitchFamily="50" charset="0"/>
              </a:rPr>
              <a:t>vendedor</a:t>
            </a:r>
            <a:r>
              <a:rPr lang="en-US" sz="4400" dirty="0">
                <a:solidFill>
                  <a:schemeClr val="bg1"/>
                </a:solidFill>
                <a:latin typeface="Poppins Medium" panose="00000600000000000000" pitchFamily="50" charset="0"/>
                <a:cs typeface="Poppins Medium" panose="00000600000000000000" pitchFamily="50" charset="0"/>
              </a:rPr>
              <a:t>….</a:t>
            </a:r>
          </a:p>
        </p:txBody>
      </p:sp>
    </p:spTree>
    <p:extLst>
      <p:ext uri="{BB962C8B-B14F-4D97-AF65-F5344CB8AC3E}">
        <p14:creationId xmlns:p14="http://schemas.microsoft.com/office/powerpoint/2010/main" val="37371630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7402285" cy="1360714"/>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a:latin typeface="Poppins Medium" panose="00000600000000000000" pitchFamily="50" charset="0"/>
                <a:cs typeface="Poppins Medium" panose="00000600000000000000" pitchFamily="50" charset="0"/>
              </a:rPr>
              <a:t>A9</a:t>
            </a:r>
          </a:p>
        </p:txBody>
      </p:sp>
      <p:sp>
        <p:nvSpPr>
          <p:cNvPr id="89" name="Título 3">
            <a:extLst>
              <a:ext uri="{FF2B5EF4-FFF2-40B4-BE49-F238E27FC236}">
                <a16:creationId xmlns:a16="http://schemas.microsoft.com/office/drawing/2014/main" id="{37A3E6AC-72EA-43AF-BF73-64A07E166214}"/>
              </a:ext>
            </a:extLst>
          </p:cNvPr>
          <p:cNvSpPr>
            <a:spLocks noGrp="1"/>
          </p:cNvSpPr>
          <p:nvPr>
            <p:ph type="title"/>
          </p:nvPr>
        </p:nvSpPr>
        <p:spPr>
          <a:xfrm>
            <a:off x="715560" y="4192921"/>
            <a:ext cx="4513792" cy="981467"/>
          </a:xfrm>
        </p:spPr>
        <p:txBody>
          <a:bodyPr vert="horz" lIns="91440" tIns="45720" rIns="91440" bIns="45720" rtlCol="0" anchor="b">
            <a:normAutofit fontScale="90000"/>
          </a:bodyPr>
          <a:lstStyle/>
          <a:p>
            <a:pPr algn="r"/>
            <a:r>
              <a:rPr lang="en-US" sz="4800" cap="all" dirty="0">
                <a:solidFill>
                  <a:srgbClr val="FF33CC"/>
                </a:solidFill>
                <a:latin typeface="Poppins Medium" panose="00000600000000000000" pitchFamily="50" charset="0"/>
                <a:cs typeface="Poppins Medium" panose="00000600000000000000" pitchFamily="50" charset="0"/>
              </a:rPr>
              <a:t>¿</a:t>
            </a:r>
            <a:r>
              <a:rPr lang="en-US" sz="4800" cap="all" dirty="0" err="1">
                <a:solidFill>
                  <a:srgbClr val="FF33CC"/>
                </a:solidFill>
                <a:latin typeface="Poppins Medium" panose="00000600000000000000" pitchFamily="50" charset="0"/>
                <a:cs typeface="Poppins Medium" panose="00000600000000000000" pitchFamily="50" charset="0"/>
              </a:rPr>
              <a:t>cómo</a:t>
            </a:r>
            <a:r>
              <a:rPr lang="en-US" sz="4800" cap="all" dirty="0">
                <a:solidFill>
                  <a:srgbClr val="FF33CC"/>
                </a:solidFill>
                <a:latin typeface="Poppins Medium" panose="00000600000000000000" pitchFamily="50" charset="0"/>
                <a:cs typeface="Poppins Medium" panose="00000600000000000000" pitchFamily="50" charset="0"/>
              </a:rPr>
              <a:t> </a:t>
            </a:r>
            <a:r>
              <a:rPr lang="en-US" sz="4800" cap="all" dirty="0" err="1">
                <a:solidFill>
                  <a:srgbClr val="FF33CC"/>
                </a:solidFill>
                <a:latin typeface="Poppins Medium" panose="00000600000000000000" pitchFamily="50" charset="0"/>
                <a:cs typeface="Poppins Medium" panose="00000600000000000000" pitchFamily="50" charset="0"/>
              </a:rPr>
              <a:t>funciona</a:t>
            </a:r>
            <a:r>
              <a:rPr lang="en-US" sz="4800" cap="all" dirty="0">
                <a:solidFill>
                  <a:srgbClr val="FF33CC"/>
                </a:solidFill>
                <a:latin typeface="Poppins Medium" panose="00000600000000000000" pitchFamily="50" charset="0"/>
                <a:cs typeface="Poppins Medium" panose="00000600000000000000" pitchFamily="50" charset="0"/>
              </a:rPr>
              <a:t> </a:t>
            </a:r>
            <a:r>
              <a:rPr lang="en-US" sz="4800" cap="all" dirty="0" err="1">
                <a:solidFill>
                  <a:srgbClr val="FF33CC"/>
                </a:solidFill>
                <a:latin typeface="Poppins Medium" panose="00000600000000000000" pitchFamily="50" charset="0"/>
                <a:cs typeface="Poppins Medium" panose="00000600000000000000" pitchFamily="50" charset="0"/>
              </a:rPr>
              <a:t>el</a:t>
            </a:r>
            <a:r>
              <a:rPr lang="en-US" sz="4800" cap="all" dirty="0">
                <a:solidFill>
                  <a:srgbClr val="FF33CC"/>
                </a:solidFill>
                <a:latin typeface="Poppins Medium" panose="00000600000000000000" pitchFamily="50" charset="0"/>
                <a:cs typeface="Poppins Medium" panose="00000600000000000000" pitchFamily="50" charset="0"/>
              </a:rPr>
              <a:t> </a:t>
            </a:r>
            <a:r>
              <a:rPr lang="en-US" sz="4800" cap="all" dirty="0" err="1">
                <a:solidFill>
                  <a:srgbClr val="FF33CC"/>
                </a:solidFill>
                <a:latin typeface="Poppins Medium" panose="00000600000000000000" pitchFamily="50" charset="0"/>
                <a:cs typeface="Poppins Medium" panose="00000600000000000000" pitchFamily="50" charset="0"/>
              </a:rPr>
              <a:t>algoritmo</a:t>
            </a:r>
            <a:r>
              <a:rPr lang="en-US" sz="4800" cap="all" dirty="0">
                <a:solidFill>
                  <a:srgbClr val="FF33CC"/>
                </a:solidFill>
                <a:latin typeface="Poppins Medium" panose="00000600000000000000" pitchFamily="50" charset="0"/>
                <a:cs typeface="Poppins Medium" panose="00000600000000000000" pitchFamily="50" charset="0"/>
              </a:rPr>
              <a:t> de amazon?</a:t>
            </a:r>
            <a:endParaRPr lang="en-US" sz="2000" cap="all" dirty="0">
              <a:latin typeface="Poppins Medium" panose="00000600000000000000" pitchFamily="50" charset="0"/>
              <a:cs typeface="Poppins Medium" panose="00000600000000000000" pitchFamily="50" charset="0"/>
            </a:endParaRPr>
          </a:p>
        </p:txBody>
      </p:sp>
      <p:sp>
        <p:nvSpPr>
          <p:cNvPr id="87" name="Marcador de texto 5">
            <a:extLst>
              <a:ext uri="{FF2B5EF4-FFF2-40B4-BE49-F238E27FC236}">
                <a16:creationId xmlns:a16="http://schemas.microsoft.com/office/drawing/2014/main" id="{DA891EB2-8F7B-47D1-936C-4F71D771E740}"/>
              </a:ext>
            </a:extLst>
          </p:cNvPr>
          <p:cNvSpPr txBox="1">
            <a:spLocks/>
          </p:cNvSpPr>
          <p:nvPr/>
        </p:nvSpPr>
        <p:spPr>
          <a:xfrm>
            <a:off x="6813727" y="2333978"/>
            <a:ext cx="4482553" cy="3226103"/>
          </a:xfrm>
          <a:prstGeom prst="rect">
            <a:avLst/>
          </a:prstGeom>
        </p:spPr>
        <p:txBody>
          <a:bodyPr vert="horz" lIns="91440" tIns="45720" rIns="91440" bIns="45720" rtlCol="0" anchor="b">
            <a:normAutofit lnSpcReduction="100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4400" dirty="0" err="1">
                <a:solidFill>
                  <a:schemeClr val="bg1"/>
                </a:solidFill>
                <a:latin typeface="Poppins Medium" panose="00000600000000000000" pitchFamily="50" charset="0"/>
                <a:cs typeface="Poppins Medium" panose="00000600000000000000" pitchFamily="50" charset="0"/>
              </a:rPr>
              <a:t>Debemos</a:t>
            </a:r>
            <a:r>
              <a:rPr lang="en-US" sz="4400" dirty="0">
                <a:solidFill>
                  <a:schemeClr val="bg1"/>
                </a:solidFill>
                <a:latin typeface="Poppins Medium" panose="00000600000000000000" pitchFamily="50" charset="0"/>
                <a:cs typeface="Poppins Medium" panose="00000600000000000000" pitchFamily="50" charset="0"/>
              </a:rPr>
              <a:t> </a:t>
            </a:r>
            <a:r>
              <a:rPr lang="en-US" sz="4400" dirty="0" err="1">
                <a:solidFill>
                  <a:schemeClr val="bg1"/>
                </a:solidFill>
                <a:latin typeface="Poppins Medium" panose="00000600000000000000" pitchFamily="50" charset="0"/>
                <a:cs typeface="Poppins Medium" panose="00000600000000000000" pitchFamily="50" charset="0"/>
              </a:rPr>
              <a:t>conocer</a:t>
            </a:r>
            <a:r>
              <a:rPr lang="en-US" sz="4400" dirty="0">
                <a:solidFill>
                  <a:schemeClr val="bg1"/>
                </a:solidFill>
                <a:latin typeface="Poppins Medium" panose="00000600000000000000" pitchFamily="50" charset="0"/>
                <a:cs typeface="Poppins Medium" panose="00000600000000000000" pitchFamily="50" charset="0"/>
              </a:rPr>
              <a:t> </a:t>
            </a:r>
            <a:r>
              <a:rPr lang="en-US" sz="4400" dirty="0" err="1">
                <a:solidFill>
                  <a:schemeClr val="bg1"/>
                </a:solidFill>
                <a:latin typeface="Poppins Medium" panose="00000600000000000000" pitchFamily="50" charset="0"/>
                <a:cs typeface="Poppins Medium" panose="00000600000000000000" pitchFamily="50" charset="0"/>
              </a:rPr>
              <a:t>como</a:t>
            </a:r>
            <a:r>
              <a:rPr lang="en-US" sz="4400" dirty="0">
                <a:solidFill>
                  <a:schemeClr val="bg1"/>
                </a:solidFill>
                <a:latin typeface="Poppins Medium" panose="00000600000000000000" pitchFamily="50" charset="0"/>
                <a:cs typeface="Poppins Medium" panose="00000600000000000000" pitchFamily="50" charset="0"/>
              </a:rPr>
              <a:t> </a:t>
            </a:r>
            <a:r>
              <a:rPr lang="en-US" sz="4400" dirty="0" err="1">
                <a:solidFill>
                  <a:schemeClr val="bg1"/>
                </a:solidFill>
                <a:latin typeface="Poppins Medium" panose="00000600000000000000" pitchFamily="50" charset="0"/>
                <a:cs typeface="Poppins Medium" panose="00000600000000000000" pitchFamily="50" charset="0"/>
              </a:rPr>
              <a:t>funcionan</a:t>
            </a:r>
            <a:r>
              <a:rPr lang="en-US" sz="4400" dirty="0">
                <a:solidFill>
                  <a:schemeClr val="bg1"/>
                </a:solidFill>
                <a:latin typeface="Poppins Medium" panose="00000600000000000000" pitchFamily="50" charset="0"/>
                <a:cs typeface="Poppins Medium" panose="00000600000000000000" pitchFamily="50" charset="0"/>
              </a:rPr>
              <a:t> “las </a:t>
            </a:r>
            <a:r>
              <a:rPr lang="en-US" sz="4400" dirty="0" err="1">
                <a:solidFill>
                  <a:schemeClr val="bg1"/>
                </a:solidFill>
                <a:latin typeface="Poppins Medium" panose="00000600000000000000" pitchFamily="50" charset="0"/>
                <a:cs typeface="Poppins Medium" panose="00000600000000000000" pitchFamily="50" charset="0"/>
              </a:rPr>
              <a:t>tripas</a:t>
            </a:r>
            <a:r>
              <a:rPr lang="en-US" sz="4400" dirty="0">
                <a:solidFill>
                  <a:schemeClr val="bg1"/>
                </a:solidFill>
                <a:latin typeface="Poppins Medium" panose="00000600000000000000" pitchFamily="50" charset="0"/>
                <a:cs typeface="Poppins Medium" panose="00000600000000000000" pitchFamily="50" charset="0"/>
              </a:rPr>
              <a:t>” de Amazon</a:t>
            </a:r>
          </a:p>
        </p:txBody>
      </p:sp>
    </p:spTree>
    <p:extLst>
      <p:ext uri="{BB962C8B-B14F-4D97-AF65-F5344CB8AC3E}">
        <p14:creationId xmlns:p14="http://schemas.microsoft.com/office/powerpoint/2010/main" val="9870724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C3A20C-E550-4F15-A43A-2B41D60FBE75}"/>
              </a:ext>
            </a:extLst>
          </p:cNvPr>
          <p:cNvSpPr>
            <a:spLocks noGrp="1"/>
          </p:cNvSpPr>
          <p:nvPr>
            <p:ph type="title"/>
          </p:nvPr>
        </p:nvSpPr>
        <p:spPr>
          <a:xfrm>
            <a:off x="1030287" y="2700866"/>
            <a:ext cx="10131425" cy="1456267"/>
          </a:xfrm>
        </p:spPr>
        <p:txBody>
          <a:bodyPr>
            <a:noAutofit/>
          </a:bodyPr>
          <a:lstStyle/>
          <a:p>
            <a:pPr algn="ctr"/>
            <a:r>
              <a:rPr lang="es-ES" sz="7200" dirty="0">
                <a:latin typeface="Poppins Medium" panose="00000600000000000000" pitchFamily="50" charset="0"/>
                <a:cs typeface="Poppins Medium" panose="00000600000000000000" pitchFamily="50" charset="0"/>
              </a:rPr>
              <a:t>A9</a:t>
            </a:r>
          </a:p>
        </p:txBody>
      </p:sp>
    </p:spTree>
    <p:extLst>
      <p:ext uri="{BB962C8B-B14F-4D97-AF65-F5344CB8AC3E}">
        <p14:creationId xmlns:p14="http://schemas.microsoft.com/office/powerpoint/2010/main" val="12529118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7402285" cy="1360714"/>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a:latin typeface="Poppins Medium" panose="00000600000000000000" pitchFamily="50" charset="0"/>
                <a:cs typeface="Poppins Medium" panose="00000600000000000000" pitchFamily="50" charset="0"/>
              </a:rPr>
              <a:t>A9</a:t>
            </a:r>
          </a:p>
        </p:txBody>
      </p:sp>
      <p:sp>
        <p:nvSpPr>
          <p:cNvPr id="89" name="Título 3">
            <a:extLst>
              <a:ext uri="{FF2B5EF4-FFF2-40B4-BE49-F238E27FC236}">
                <a16:creationId xmlns:a16="http://schemas.microsoft.com/office/drawing/2014/main" id="{37A3E6AC-72EA-43AF-BF73-64A07E166214}"/>
              </a:ext>
            </a:extLst>
          </p:cNvPr>
          <p:cNvSpPr>
            <a:spLocks noGrp="1"/>
          </p:cNvSpPr>
          <p:nvPr>
            <p:ph type="title"/>
          </p:nvPr>
        </p:nvSpPr>
        <p:spPr>
          <a:xfrm>
            <a:off x="669601" y="3265356"/>
            <a:ext cx="4513792" cy="981467"/>
          </a:xfrm>
        </p:spPr>
        <p:txBody>
          <a:bodyPr vert="horz" lIns="91440" tIns="45720" rIns="91440" bIns="45720" rtlCol="0" anchor="b">
            <a:normAutofit fontScale="90000"/>
          </a:bodyPr>
          <a:lstStyle/>
          <a:p>
            <a:pPr algn="r"/>
            <a:r>
              <a:rPr lang="en-US" sz="4800" cap="all" dirty="0" err="1">
                <a:solidFill>
                  <a:srgbClr val="FF33CC"/>
                </a:solidFill>
                <a:latin typeface="Poppins Medium" panose="00000600000000000000" pitchFamily="50" charset="0"/>
                <a:cs typeface="Poppins Medium" panose="00000600000000000000" pitchFamily="50" charset="0"/>
              </a:rPr>
              <a:t>Algoritmo</a:t>
            </a:r>
            <a:r>
              <a:rPr lang="en-US" sz="4800" cap="all" dirty="0">
                <a:solidFill>
                  <a:srgbClr val="FF33CC"/>
                </a:solidFill>
                <a:latin typeface="Poppins Medium" panose="00000600000000000000" pitchFamily="50" charset="0"/>
                <a:cs typeface="Poppins Medium" panose="00000600000000000000" pitchFamily="50" charset="0"/>
              </a:rPr>
              <a:t> a9</a:t>
            </a:r>
            <a:endParaRPr lang="en-US" sz="2000" cap="all" dirty="0">
              <a:latin typeface="Poppins Medium" panose="00000600000000000000" pitchFamily="50" charset="0"/>
              <a:cs typeface="Poppins Medium" panose="00000600000000000000" pitchFamily="50" charset="0"/>
            </a:endParaRPr>
          </a:p>
        </p:txBody>
      </p:sp>
      <p:sp>
        <p:nvSpPr>
          <p:cNvPr id="87" name="Marcador de texto 5">
            <a:extLst>
              <a:ext uri="{FF2B5EF4-FFF2-40B4-BE49-F238E27FC236}">
                <a16:creationId xmlns:a16="http://schemas.microsoft.com/office/drawing/2014/main" id="{DA891EB2-8F7B-47D1-936C-4F71D771E740}"/>
              </a:ext>
            </a:extLst>
          </p:cNvPr>
          <p:cNvSpPr txBox="1">
            <a:spLocks/>
          </p:cNvSpPr>
          <p:nvPr/>
        </p:nvSpPr>
        <p:spPr>
          <a:xfrm>
            <a:off x="6671747" y="2303065"/>
            <a:ext cx="4703215" cy="3226103"/>
          </a:xfrm>
          <a:prstGeom prst="rect">
            <a:avLst/>
          </a:prstGeom>
        </p:spPr>
        <p:txBody>
          <a:bodyPr vert="horz" lIns="91440" tIns="45720" rIns="91440" bIns="45720" rtlCol="0" anchor="b">
            <a:normAutofit fontScale="85000" lnSpcReduction="100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s-ES" sz="4400" dirty="0">
                <a:solidFill>
                  <a:schemeClr val="bg1"/>
                </a:solidFill>
                <a:latin typeface="Poppins Medium" panose="00000600000000000000" pitchFamily="50" charset="0"/>
                <a:cs typeface="Poppins Medium" panose="00000600000000000000" pitchFamily="50" charset="0"/>
              </a:rPr>
              <a:t>A9 es el algoritmo que utiliza Amazon para mostrar los productos dentro de cada una de las categorías</a:t>
            </a:r>
          </a:p>
        </p:txBody>
      </p:sp>
    </p:spTree>
    <p:extLst>
      <p:ext uri="{BB962C8B-B14F-4D97-AF65-F5344CB8AC3E}">
        <p14:creationId xmlns:p14="http://schemas.microsoft.com/office/powerpoint/2010/main" val="41787991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7402285" cy="1360714"/>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a:latin typeface="Poppins Medium" panose="00000600000000000000" pitchFamily="50" charset="0"/>
                <a:cs typeface="Poppins Medium" panose="00000600000000000000" pitchFamily="50" charset="0"/>
              </a:rPr>
              <a:t>A9</a:t>
            </a:r>
          </a:p>
        </p:txBody>
      </p:sp>
      <p:sp>
        <p:nvSpPr>
          <p:cNvPr id="89" name="Título 3">
            <a:extLst>
              <a:ext uri="{FF2B5EF4-FFF2-40B4-BE49-F238E27FC236}">
                <a16:creationId xmlns:a16="http://schemas.microsoft.com/office/drawing/2014/main" id="{37A3E6AC-72EA-43AF-BF73-64A07E166214}"/>
              </a:ext>
            </a:extLst>
          </p:cNvPr>
          <p:cNvSpPr>
            <a:spLocks noGrp="1"/>
          </p:cNvSpPr>
          <p:nvPr>
            <p:ph type="title"/>
          </p:nvPr>
        </p:nvSpPr>
        <p:spPr>
          <a:xfrm>
            <a:off x="669601" y="3265356"/>
            <a:ext cx="4513792" cy="981467"/>
          </a:xfrm>
        </p:spPr>
        <p:txBody>
          <a:bodyPr vert="horz" lIns="91440" tIns="45720" rIns="91440" bIns="45720" rtlCol="0" anchor="b">
            <a:normAutofit fontScale="90000"/>
          </a:bodyPr>
          <a:lstStyle/>
          <a:p>
            <a:pPr algn="r"/>
            <a:r>
              <a:rPr lang="en-US" sz="4800" cap="all" dirty="0" err="1">
                <a:solidFill>
                  <a:srgbClr val="FF33CC"/>
                </a:solidFill>
                <a:latin typeface="Poppins Medium" panose="00000600000000000000" pitchFamily="50" charset="0"/>
                <a:cs typeface="Poppins Medium" panose="00000600000000000000" pitchFamily="50" charset="0"/>
              </a:rPr>
              <a:t>Algoritmo</a:t>
            </a:r>
            <a:r>
              <a:rPr lang="en-US" sz="4800" cap="all" dirty="0">
                <a:solidFill>
                  <a:srgbClr val="FF33CC"/>
                </a:solidFill>
                <a:latin typeface="Poppins Medium" panose="00000600000000000000" pitchFamily="50" charset="0"/>
                <a:cs typeface="Poppins Medium" panose="00000600000000000000" pitchFamily="50" charset="0"/>
              </a:rPr>
              <a:t> a9</a:t>
            </a:r>
            <a:endParaRPr lang="en-US" sz="2000" cap="all" dirty="0">
              <a:latin typeface="Poppins Medium" panose="00000600000000000000" pitchFamily="50" charset="0"/>
              <a:cs typeface="Poppins Medium" panose="00000600000000000000" pitchFamily="50" charset="0"/>
            </a:endParaRPr>
          </a:p>
        </p:txBody>
      </p:sp>
      <p:sp>
        <p:nvSpPr>
          <p:cNvPr id="87" name="Marcador de texto 5">
            <a:extLst>
              <a:ext uri="{FF2B5EF4-FFF2-40B4-BE49-F238E27FC236}">
                <a16:creationId xmlns:a16="http://schemas.microsoft.com/office/drawing/2014/main" id="{DA891EB2-8F7B-47D1-936C-4F71D771E740}"/>
              </a:ext>
            </a:extLst>
          </p:cNvPr>
          <p:cNvSpPr txBox="1">
            <a:spLocks/>
          </p:cNvSpPr>
          <p:nvPr/>
        </p:nvSpPr>
        <p:spPr>
          <a:xfrm>
            <a:off x="6671747" y="2303065"/>
            <a:ext cx="4703215" cy="3226103"/>
          </a:xfrm>
          <a:prstGeom prst="rect">
            <a:avLst/>
          </a:prstGeom>
        </p:spPr>
        <p:txBody>
          <a:bodyPr vert="horz" lIns="91440" tIns="45720" rIns="91440" bIns="45720" rtlCol="0" anchor="b">
            <a:normAutofit fontScale="62500" lnSpcReduction="200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s-ES" sz="4400" dirty="0">
                <a:solidFill>
                  <a:schemeClr val="bg1"/>
                </a:solidFill>
                <a:latin typeface="Poppins Medium" panose="00000600000000000000" pitchFamily="50" charset="0"/>
                <a:cs typeface="Poppins Medium" panose="00000600000000000000" pitchFamily="50" charset="0"/>
              </a:rPr>
              <a:t>Es conveniente entender su funcionamiento, ya que de ello dependerá que nuestro producto se muestre en las primeras posiciones o por el contrario se encuentre muy abajo en los resultados de búsqueda</a:t>
            </a:r>
          </a:p>
        </p:txBody>
      </p:sp>
    </p:spTree>
    <p:extLst>
      <p:ext uri="{BB962C8B-B14F-4D97-AF65-F5344CB8AC3E}">
        <p14:creationId xmlns:p14="http://schemas.microsoft.com/office/powerpoint/2010/main" val="15361031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Freeform: Shape 11">
            <a:extLst>
              <a:ext uri="{FF2B5EF4-FFF2-40B4-BE49-F238E27FC236}">
                <a16:creationId xmlns:a16="http://schemas.microsoft.com/office/drawing/2014/main" id="{54309F57-B331-41A7-9154-15EC2AF45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845162" cy="6858000"/>
          </a:xfrm>
          <a:custGeom>
            <a:avLst/>
            <a:gdLst>
              <a:gd name="connsiteX0" fmla="*/ 0 w 8845162"/>
              <a:gd name="connsiteY0" fmla="*/ 0 h 6858000"/>
              <a:gd name="connsiteX1" fmla="*/ 6265248 w 8845162"/>
              <a:gd name="connsiteY1" fmla="*/ 0 h 6858000"/>
              <a:gd name="connsiteX2" fmla="*/ 7537703 w 8845162"/>
              <a:gd name="connsiteY2" fmla="*/ 0 h 6858000"/>
              <a:gd name="connsiteX3" fmla="*/ 8845162 w 8845162"/>
              <a:gd name="connsiteY3" fmla="*/ 0 h 6858000"/>
              <a:gd name="connsiteX4" fmla="*/ 8845162 w 8845162"/>
              <a:gd name="connsiteY4" fmla="*/ 6858000 h 6858000"/>
              <a:gd name="connsiteX5" fmla="*/ 7537703 w 8845162"/>
              <a:gd name="connsiteY5" fmla="*/ 6858000 h 6858000"/>
              <a:gd name="connsiteX6" fmla="*/ 6265248 w 8845162"/>
              <a:gd name="connsiteY6" fmla="*/ 6858000 h 6858000"/>
              <a:gd name="connsiteX7" fmla="*/ 20957 w 8845162"/>
              <a:gd name="connsiteY7" fmla="*/ 6858000 h 6858000"/>
              <a:gd name="connsiteX8" fmla="*/ 46002 w 8845162"/>
              <a:gd name="connsiteY8" fmla="*/ 6702325 h 6858000"/>
              <a:gd name="connsiteX9" fmla="*/ 69870 w 8845162"/>
              <a:gd name="connsiteY9" fmla="*/ 6547334 h 6858000"/>
              <a:gd name="connsiteX10" fmla="*/ 93234 w 8845162"/>
              <a:gd name="connsiteY10" fmla="*/ 6391658 h 6858000"/>
              <a:gd name="connsiteX11" fmla="*/ 113237 w 8845162"/>
              <a:gd name="connsiteY11" fmla="*/ 6235295 h 6858000"/>
              <a:gd name="connsiteX12" fmla="*/ 133409 w 8845162"/>
              <a:gd name="connsiteY12" fmla="*/ 6079619 h 6858000"/>
              <a:gd name="connsiteX13" fmla="*/ 152234 w 8845162"/>
              <a:gd name="connsiteY13" fmla="*/ 5923256 h 6858000"/>
              <a:gd name="connsiteX14" fmla="*/ 168370 w 8845162"/>
              <a:gd name="connsiteY14" fmla="*/ 5768951 h 6858000"/>
              <a:gd name="connsiteX15" fmla="*/ 183667 w 8845162"/>
              <a:gd name="connsiteY15" fmla="*/ 5612589 h 6858000"/>
              <a:gd name="connsiteX16" fmla="*/ 197619 w 8845162"/>
              <a:gd name="connsiteY16" fmla="*/ 5456912 h 6858000"/>
              <a:gd name="connsiteX17" fmla="*/ 209720 w 8845162"/>
              <a:gd name="connsiteY17" fmla="*/ 5303979 h 6858000"/>
              <a:gd name="connsiteX18" fmla="*/ 221823 w 8845162"/>
              <a:gd name="connsiteY18" fmla="*/ 5148988 h 6858000"/>
              <a:gd name="connsiteX19" fmla="*/ 231908 w 8845162"/>
              <a:gd name="connsiteY19" fmla="*/ 4996055 h 6858000"/>
              <a:gd name="connsiteX20" fmla="*/ 239808 w 8845162"/>
              <a:gd name="connsiteY20" fmla="*/ 4843121 h 6858000"/>
              <a:gd name="connsiteX21" fmla="*/ 248045 w 8845162"/>
              <a:gd name="connsiteY21" fmla="*/ 4690874 h 6858000"/>
              <a:gd name="connsiteX22" fmla="*/ 254936 w 8845162"/>
              <a:gd name="connsiteY22" fmla="*/ 4539998 h 6858000"/>
              <a:gd name="connsiteX23" fmla="*/ 259811 w 8845162"/>
              <a:gd name="connsiteY23" fmla="*/ 4390493 h 6858000"/>
              <a:gd name="connsiteX24" fmla="*/ 264014 w 8845162"/>
              <a:gd name="connsiteY24" fmla="*/ 4240989 h 6858000"/>
              <a:gd name="connsiteX25" fmla="*/ 268047 w 8845162"/>
              <a:gd name="connsiteY25" fmla="*/ 4092856 h 6858000"/>
              <a:gd name="connsiteX26" fmla="*/ 269897 w 8845162"/>
              <a:gd name="connsiteY26" fmla="*/ 3946781 h 6858000"/>
              <a:gd name="connsiteX27" fmla="*/ 271913 w 8845162"/>
              <a:gd name="connsiteY27" fmla="*/ 3800705 h 6858000"/>
              <a:gd name="connsiteX28" fmla="*/ 272922 w 8845162"/>
              <a:gd name="connsiteY28" fmla="*/ 3656687 h 6858000"/>
              <a:gd name="connsiteX29" fmla="*/ 271913 w 8845162"/>
              <a:gd name="connsiteY29" fmla="*/ 3514041 h 6858000"/>
              <a:gd name="connsiteX30" fmla="*/ 271913 w 8845162"/>
              <a:gd name="connsiteY30" fmla="*/ 3372766 h 6858000"/>
              <a:gd name="connsiteX31" fmla="*/ 269897 w 8845162"/>
              <a:gd name="connsiteY31" fmla="*/ 3232863 h 6858000"/>
              <a:gd name="connsiteX32" fmla="*/ 266871 w 8845162"/>
              <a:gd name="connsiteY32" fmla="*/ 3095703 h 6858000"/>
              <a:gd name="connsiteX33" fmla="*/ 264014 w 8845162"/>
              <a:gd name="connsiteY33" fmla="*/ 2959915 h 6858000"/>
              <a:gd name="connsiteX34" fmla="*/ 260820 w 8845162"/>
              <a:gd name="connsiteY34" fmla="*/ 2826869 h 6858000"/>
              <a:gd name="connsiteX35" fmla="*/ 255946 w 8845162"/>
              <a:gd name="connsiteY35" fmla="*/ 2694510 h 6858000"/>
              <a:gd name="connsiteX36" fmla="*/ 250734 w 8845162"/>
              <a:gd name="connsiteY36" fmla="*/ 2564209 h 6858000"/>
              <a:gd name="connsiteX37" fmla="*/ 246028 w 8845162"/>
              <a:gd name="connsiteY37" fmla="*/ 2436650 h 6858000"/>
              <a:gd name="connsiteX38" fmla="*/ 232749 w 8845162"/>
              <a:gd name="connsiteY38" fmla="*/ 2187704 h 6858000"/>
              <a:gd name="connsiteX39" fmla="*/ 218630 w 8845162"/>
              <a:gd name="connsiteY39" fmla="*/ 1949046 h 6858000"/>
              <a:gd name="connsiteX40" fmla="*/ 203837 w 8845162"/>
              <a:gd name="connsiteY40" fmla="*/ 1719989 h 6858000"/>
              <a:gd name="connsiteX41" fmla="*/ 187532 w 8845162"/>
              <a:gd name="connsiteY41" fmla="*/ 1503276 h 6858000"/>
              <a:gd name="connsiteX42" fmla="*/ 170555 w 8845162"/>
              <a:gd name="connsiteY42" fmla="*/ 1296164 h 6858000"/>
              <a:gd name="connsiteX43" fmla="*/ 152234 w 8845162"/>
              <a:gd name="connsiteY43" fmla="*/ 1104140 h 6858000"/>
              <a:gd name="connsiteX44" fmla="*/ 134248 w 8845162"/>
              <a:gd name="connsiteY44" fmla="*/ 923775 h 6858000"/>
              <a:gd name="connsiteX45" fmla="*/ 116263 w 8845162"/>
              <a:gd name="connsiteY45" fmla="*/ 757811 h 6858000"/>
              <a:gd name="connsiteX46" fmla="*/ 99286 w 8845162"/>
              <a:gd name="connsiteY46" fmla="*/ 605564 h 6858000"/>
              <a:gd name="connsiteX47" fmla="*/ 83149 w 8845162"/>
              <a:gd name="connsiteY47" fmla="*/ 470461 h 6858000"/>
              <a:gd name="connsiteX48" fmla="*/ 67853 w 8845162"/>
              <a:gd name="connsiteY48" fmla="*/ 348389 h 6858000"/>
              <a:gd name="connsiteX49" fmla="*/ 55078 w 8845162"/>
              <a:gd name="connsiteY49" fmla="*/ 245519 h 6858000"/>
              <a:gd name="connsiteX50" fmla="*/ 42976 w 8845162"/>
              <a:gd name="connsiteY50" fmla="*/ 159108 h 6858000"/>
              <a:gd name="connsiteX51" fmla="*/ 25662 w 8845162"/>
              <a:gd name="connsiteY51" fmla="*/ 40464 h 6858000"/>
              <a:gd name="connsiteX52" fmla="*/ 19779 w 8845162"/>
              <a:gd name="connsiteY52" fmla="*/ 2 h 6858000"/>
              <a:gd name="connsiteX53" fmla="*/ 26532 w 8845162"/>
              <a:gd name="connsiteY53" fmla="*/ 2 h 6858000"/>
              <a:gd name="connsiteX54" fmla="*/ 26532 w 8845162"/>
              <a:gd name="connsiteY54" fmla="*/ 1 h 6858000"/>
              <a:gd name="connsiteX55" fmla="*/ 0 w 8845162"/>
              <a:gd name="connsiteY5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8845162" h="6858000">
                <a:moveTo>
                  <a:pt x="0" y="0"/>
                </a:moveTo>
                <a:lnTo>
                  <a:pt x="6265248" y="0"/>
                </a:lnTo>
                <a:lnTo>
                  <a:pt x="7537703" y="0"/>
                </a:lnTo>
                <a:lnTo>
                  <a:pt x="8845162" y="0"/>
                </a:lnTo>
                <a:lnTo>
                  <a:pt x="8845162" y="6858000"/>
                </a:lnTo>
                <a:lnTo>
                  <a:pt x="7537703" y="6858000"/>
                </a:lnTo>
                <a:lnTo>
                  <a:pt x="6265248" y="6858000"/>
                </a:lnTo>
                <a:lnTo>
                  <a:pt x="20957" y="6858000"/>
                </a:lnTo>
                <a:lnTo>
                  <a:pt x="46002" y="6702325"/>
                </a:lnTo>
                <a:lnTo>
                  <a:pt x="69870" y="6547334"/>
                </a:lnTo>
                <a:lnTo>
                  <a:pt x="93234" y="6391658"/>
                </a:lnTo>
                <a:lnTo>
                  <a:pt x="113237" y="6235295"/>
                </a:lnTo>
                <a:lnTo>
                  <a:pt x="133409" y="6079619"/>
                </a:lnTo>
                <a:lnTo>
                  <a:pt x="152234" y="5923256"/>
                </a:lnTo>
                <a:lnTo>
                  <a:pt x="168370" y="5768951"/>
                </a:lnTo>
                <a:lnTo>
                  <a:pt x="183667" y="5612589"/>
                </a:lnTo>
                <a:lnTo>
                  <a:pt x="197619" y="5456912"/>
                </a:lnTo>
                <a:lnTo>
                  <a:pt x="209720" y="5303979"/>
                </a:lnTo>
                <a:lnTo>
                  <a:pt x="221823" y="5148988"/>
                </a:lnTo>
                <a:lnTo>
                  <a:pt x="231908" y="4996055"/>
                </a:lnTo>
                <a:lnTo>
                  <a:pt x="239808" y="4843121"/>
                </a:lnTo>
                <a:lnTo>
                  <a:pt x="248045" y="4690874"/>
                </a:lnTo>
                <a:lnTo>
                  <a:pt x="254936" y="4539998"/>
                </a:lnTo>
                <a:lnTo>
                  <a:pt x="259811" y="4390493"/>
                </a:lnTo>
                <a:lnTo>
                  <a:pt x="264014" y="4240989"/>
                </a:lnTo>
                <a:lnTo>
                  <a:pt x="268047" y="4092856"/>
                </a:lnTo>
                <a:lnTo>
                  <a:pt x="269897" y="3946781"/>
                </a:lnTo>
                <a:lnTo>
                  <a:pt x="271913" y="3800705"/>
                </a:lnTo>
                <a:lnTo>
                  <a:pt x="272922" y="3656687"/>
                </a:lnTo>
                <a:lnTo>
                  <a:pt x="271913" y="3514041"/>
                </a:lnTo>
                <a:lnTo>
                  <a:pt x="271913" y="3372766"/>
                </a:lnTo>
                <a:lnTo>
                  <a:pt x="269897" y="3232863"/>
                </a:lnTo>
                <a:lnTo>
                  <a:pt x="266871" y="3095703"/>
                </a:lnTo>
                <a:lnTo>
                  <a:pt x="264014" y="2959915"/>
                </a:lnTo>
                <a:lnTo>
                  <a:pt x="260820" y="2826869"/>
                </a:lnTo>
                <a:lnTo>
                  <a:pt x="255946" y="2694510"/>
                </a:lnTo>
                <a:lnTo>
                  <a:pt x="250734" y="2564209"/>
                </a:lnTo>
                <a:lnTo>
                  <a:pt x="246028" y="2436650"/>
                </a:lnTo>
                <a:lnTo>
                  <a:pt x="232749" y="2187704"/>
                </a:lnTo>
                <a:lnTo>
                  <a:pt x="218630" y="1949046"/>
                </a:lnTo>
                <a:lnTo>
                  <a:pt x="203837" y="1719989"/>
                </a:lnTo>
                <a:lnTo>
                  <a:pt x="187532" y="1503276"/>
                </a:lnTo>
                <a:lnTo>
                  <a:pt x="170555" y="1296164"/>
                </a:lnTo>
                <a:lnTo>
                  <a:pt x="152234" y="1104140"/>
                </a:lnTo>
                <a:lnTo>
                  <a:pt x="134248" y="923775"/>
                </a:lnTo>
                <a:lnTo>
                  <a:pt x="116263" y="757811"/>
                </a:lnTo>
                <a:lnTo>
                  <a:pt x="99286" y="605564"/>
                </a:lnTo>
                <a:lnTo>
                  <a:pt x="83149" y="470461"/>
                </a:lnTo>
                <a:lnTo>
                  <a:pt x="67853" y="348389"/>
                </a:lnTo>
                <a:lnTo>
                  <a:pt x="55078" y="245519"/>
                </a:lnTo>
                <a:lnTo>
                  <a:pt x="42976" y="159108"/>
                </a:lnTo>
                <a:lnTo>
                  <a:pt x="25662" y="40464"/>
                </a:lnTo>
                <a:lnTo>
                  <a:pt x="19779" y="2"/>
                </a:lnTo>
                <a:lnTo>
                  <a:pt x="26532" y="2"/>
                </a:lnTo>
                <a:lnTo>
                  <a:pt x="26532" y="1"/>
                </a:lnTo>
                <a:lnTo>
                  <a:pt x="0" y="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ítulo 3">
            <a:extLst>
              <a:ext uri="{FF2B5EF4-FFF2-40B4-BE49-F238E27FC236}">
                <a16:creationId xmlns:a16="http://schemas.microsoft.com/office/drawing/2014/main" id="{E54A7595-5380-4EDE-9BAA-D4C4AF80EC8D}"/>
              </a:ext>
            </a:extLst>
          </p:cNvPr>
          <p:cNvSpPr>
            <a:spLocks noGrp="1"/>
          </p:cNvSpPr>
          <p:nvPr>
            <p:ph type="title"/>
          </p:nvPr>
        </p:nvSpPr>
        <p:spPr>
          <a:xfrm>
            <a:off x="685801" y="500743"/>
            <a:ext cx="7402285" cy="1360714"/>
          </a:xfrm>
        </p:spPr>
        <p:txBody>
          <a:bodyPr vert="horz" lIns="91440" tIns="45720" rIns="91440" bIns="45720" rtlCol="0" anchor="ctr">
            <a:normAutofit/>
          </a:bodyPr>
          <a:lstStyle/>
          <a:p>
            <a:r>
              <a:rPr lang="en-US" sz="2800" cap="all" dirty="0">
                <a:solidFill>
                  <a:srgbClr val="FF33CC"/>
                </a:solidFill>
                <a:latin typeface="Poppins Medium" panose="00000600000000000000" pitchFamily="50" charset="0"/>
                <a:cs typeface="Poppins Medium" panose="00000600000000000000" pitchFamily="50" charset="0"/>
              </a:rPr>
              <a:t>¿</a:t>
            </a:r>
            <a:r>
              <a:rPr lang="en-US" sz="2800" cap="all" dirty="0" err="1">
                <a:solidFill>
                  <a:srgbClr val="FF33CC"/>
                </a:solidFill>
                <a:latin typeface="Poppins Medium" panose="00000600000000000000" pitchFamily="50" charset="0"/>
                <a:cs typeface="Poppins Medium" panose="00000600000000000000" pitchFamily="50" charset="0"/>
              </a:rPr>
              <a:t>Qué</a:t>
            </a:r>
            <a:r>
              <a:rPr lang="en-US" sz="2800" cap="all" dirty="0">
                <a:solidFill>
                  <a:srgbClr val="FF33CC"/>
                </a:solidFill>
                <a:latin typeface="Poppins Medium" panose="00000600000000000000" pitchFamily="50" charset="0"/>
                <a:cs typeface="Poppins Medium" panose="00000600000000000000" pitchFamily="50" charset="0"/>
              </a:rPr>
              <a:t> es a9?</a:t>
            </a:r>
          </a:p>
        </p:txBody>
      </p:sp>
      <p:sp>
        <p:nvSpPr>
          <p:cNvPr id="5" name="Marcador de texto 4">
            <a:extLst>
              <a:ext uri="{FF2B5EF4-FFF2-40B4-BE49-F238E27FC236}">
                <a16:creationId xmlns:a16="http://schemas.microsoft.com/office/drawing/2014/main" id="{949B2544-1631-4478-82CB-6002AB5A1452}"/>
              </a:ext>
            </a:extLst>
          </p:cNvPr>
          <p:cNvSpPr>
            <a:spLocks noGrp="1"/>
          </p:cNvSpPr>
          <p:nvPr>
            <p:ph type="body" idx="1"/>
          </p:nvPr>
        </p:nvSpPr>
        <p:spPr>
          <a:xfrm>
            <a:off x="685801" y="1861457"/>
            <a:ext cx="7402285" cy="4495800"/>
          </a:xfrm>
        </p:spPr>
        <p:txBody>
          <a:bodyPr vert="horz" lIns="91440" tIns="45720" rIns="91440" bIns="45720" rtlCol="0" anchor="ctr">
            <a:normAutofit/>
          </a:bodyPr>
          <a:lstStyle/>
          <a:p>
            <a:pPr>
              <a:buFont typeface="Arial"/>
              <a:buChar char="•"/>
            </a:pPr>
            <a:r>
              <a:rPr lang="en-US" dirty="0">
                <a:latin typeface="Poppins Medium" panose="00000600000000000000" pitchFamily="50" charset="0"/>
                <a:cs typeface="Poppins Medium" panose="00000600000000000000" pitchFamily="50" charset="0"/>
              </a:rPr>
              <a:t> Es una </a:t>
            </a:r>
            <a:r>
              <a:rPr lang="en-US" dirty="0" err="1">
                <a:latin typeface="Poppins Medium" panose="00000600000000000000" pitchFamily="50" charset="0"/>
                <a:cs typeface="Poppins Medium" panose="00000600000000000000" pitchFamily="50" charset="0"/>
              </a:rPr>
              <a:t>empresa</a:t>
            </a:r>
            <a:r>
              <a:rPr lang="en-US" dirty="0">
                <a:latin typeface="Poppins Medium" panose="00000600000000000000" pitchFamily="50" charset="0"/>
                <a:cs typeface="Poppins Medium" panose="00000600000000000000" pitchFamily="50" charset="0"/>
              </a:rPr>
              <a:t> que </a:t>
            </a:r>
            <a:r>
              <a:rPr lang="en-US" dirty="0" err="1">
                <a:latin typeface="Poppins Medium" panose="00000600000000000000" pitchFamily="50" charset="0"/>
                <a:cs typeface="Poppins Medium" panose="00000600000000000000" pitchFamily="50" charset="0"/>
              </a:rPr>
              <a:t>está</a:t>
            </a:r>
            <a:r>
              <a:rPr lang="en-US" dirty="0">
                <a:latin typeface="Poppins Medium" panose="00000600000000000000" pitchFamily="50" charset="0"/>
                <a:cs typeface="Poppins Medium" panose="00000600000000000000" pitchFamily="50" charset="0"/>
              </a:rPr>
              <a:t> dentro del </a:t>
            </a:r>
            <a:r>
              <a:rPr lang="en-US" dirty="0" err="1">
                <a:latin typeface="Poppins Medium" panose="00000600000000000000" pitchFamily="50" charset="0"/>
                <a:cs typeface="Poppins Medium" panose="00000600000000000000" pitchFamily="50" charset="0"/>
              </a:rPr>
              <a:t>ecosistema</a:t>
            </a:r>
            <a:r>
              <a:rPr lang="en-US" dirty="0">
                <a:latin typeface="Poppins Medium" panose="00000600000000000000" pitchFamily="50" charset="0"/>
                <a:cs typeface="Poppins Medium" panose="00000600000000000000" pitchFamily="50" charset="0"/>
              </a:rPr>
              <a:t> “Amazon”</a:t>
            </a:r>
          </a:p>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Desarrolla</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el</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algoritmo</a:t>
            </a:r>
            <a:r>
              <a:rPr lang="en-US" dirty="0">
                <a:latin typeface="Poppins Medium" panose="00000600000000000000" pitchFamily="50" charset="0"/>
                <a:cs typeface="Poppins Medium" panose="00000600000000000000" pitchFamily="50" charset="0"/>
              </a:rPr>
              <a:t> que </a:t>
            </a:r>
            <a:r>
              <a:rPr lang="en-US" dirty="0" err="1">
                <a:latin typeface="Poppins Medium" panose="00000600000000000000" pitchFamily="50" charset="0"/>
                <a:cs typeface="Poppins Medium" panose="00000600000000000000" pitchFamily="50" charset="0"/>
              </a:rPr>
              <a:t>controla</a:t>
            </a:r>
            <a:r>
              <a:rPr lang="en-US" dirty="0">
                <a:latin typeface="Poppins Medium" panose="00000600000000000000" pitchFamily="50" charset="0"/>
                <a:cs typeface="Poppins Medium" panose="00000600000000000000" pitchFamily="50" charset="0"/>
              </a:rPr>
              <a:t>…</a:t>
            </a:r>
          </a:p>
          <a:p>
            <a:pPr lvl="1">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Búsquedas</a:t>
            </a:r>
            <a:endParaRPr lang="en-US" dirty="0">
              <a:latin typeface="Poppins Medium" panose="00000600000000000000" pitchFamily="50" charset="0"/>
              <a:cs typeface="Poppins Medium" panose="00000600000000000000" pitchFamily="50" charset="0"/>
            </a:endParaRPr>
          </a:p>
          <a:p>
            <a:pPr lvl="1">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Resultados</a:t>
            </a:r>
            <a:endParaRPr lang="en-US" dirty="0">
              <a:latin typeface="Poppins Medium" panose="00000600000000000000" pitchFamily="50" charset="0"/>
              <a:cs typeface="Poppins Medium" panose="00000600000000000000" pitchFamily="50" charset="0"/>
            </a:endParaRPr>
          </a:p>
          <a:p>
            <a:pPr lvl="1">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Recomendaciones</a:t>
            </a:r>
            <a:endParaRPr lang="en-US" dirty="0">
              <a:latin typeface="Poppins Medium" panose="00000600000000000000" pitchFamily="50" charset="0"/>
              <a:cs typeface="Poppins Medium" panose="00000600000000000000" pitchFamily="50" charset="0"/>
            </a:endParaRPr>
          </a:p>
          <a:p>
            <a:pPr lvl="1">
              <a:buFont typeface="Arial"/>
              <a:buChar char="•"/>
            </a:pPr>
            <a:r>
              <a:rPr lang="en-US" dirty="0">
                <a:latin typeface="Poppins Medium" panose="00000600000000000000" pitchFamily="50" charset="0"/>
                <a:cs typeface="Poppins Medium" panose="00000600000000000000" pitchFamily="50" charset="0"/>
              </a:rPr>
              <a:t> …</a:t>
            </a:r>
          </a:p>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Utiliza</a:t>
            </a:r>
            <a:r>
              <a:rPr lang="en-US" dirty="0">
                <a:latin typeface="Poppins Medium" panose="00000600000000000000" pitchFamily="50" charset="0"/>
                <a:cs typeface="Poppins Medium" panose="00000600000000000000" pitchFamily="50" charset="0"/>
              </a:rPr>
              <a:t> Big Data</a:t>
            </a:r>
          </a:p>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Utiliza</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resultados</a:t>
            </a:r>
            <a:r>
              <a:rPr lang="en-US" dirty="0">
                <a:latin typeface="Poppins Medium" panose="00000600000000000000" pitchFamily="50" charset="0"/>
                <a:cs typeface="Poppins Medium" panose="00000600000000000000" pitchFamily="50" charset="0"/>
              </a:rPr>
              <a:t> “Macro” y “Micro”</a:t>
            </a:r>
          </a:p>
        </p:txBody>
      </p:sp>
    </p:spTree>
    <p:extLst>
      <p:ext uri="{BB962C8B-B14F-4D97-AF65-F5344CB8AC3E}">
        <p14:creationId xmlns:p14="http://schemas.microsoft.com/office/powerpoint/2010/main" val="2196637101"/>
      </p:ext>
    </p:extLst>
  </p:cSld>
  <p:clrMapOvr>
    <a:overrideClrMapping bg1="lt1" tx1="dk1" bg2="lt2" tx2="dk2" accent1="accent1" accent2="accent2" accent3="accent3" accent4="accent4" accent5="accent5" accent6="accent6" hlink="hlink" folHlink="folHlink"/>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Freeform: Shape 11">
            <a:extLst>
              <a:ext uri="{FF2B5EF4-FFF2-40B4-BE49-F238E27FC236}">
                <a16:creationId xmlns:a16="http://schemas.microsoft.com/office/drawing/2014/main" id="{54309F57-B331-41A7-9154-15EC2AF45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845162" cy="6858000"/>
          </a:xfrm>
          <a:custGeom>
            <a:avLst/>
            <a:gdLst>
              <a:gd name="connsiteX0" fmla="*/ 0 w 8845162"/>
              <a:gd name="connsiteY0" fmla="*/ 0 h 6858000"/>
              <a:gd name="connsiteX1" fmla="*/ 6265248 w 8845162"/>
              <a:gd name="connsiteY1" fmla="*/ 0 h 6858000"/>
              <a:gd name="connsiteX2" fmla="*/ 7537703 w 8845162"/>
              <a:gd name="connsiteY2" fmla="*/ 0 h 6858000"/>
              <a:gd name="connsiteX3" fmla="*/ 8845162 w 8845162"/>
              <a:gd name="connsiteY3" fmla="*/ 0 h 6858000"/>
              <a:gd name="connsiteX4" fmla="*/ 8845162 w 8845162"/>
              <a:gd name="connsiteY4" fmla="*/ 6858000 h 6858000"/>
              <a:gd name="connsiteX5" fmla="*/ 7537703 w 8845162"/>
              <a:gd name="connsiteY5" fmla="*/ 6858000 h 6858000"/>
              <a:gd name="connsiteX6" fmla="*/ 6265248 w 8845162"/>
              <a:gd name="connsiteY6" fmla="*/ 6858000 h 6858000"/>
              <a:gd name="connsiteX7" fmla="*/ 20957 w 8845162"/>
              <a:gd name="connsiteY7" fmla="*/ 6858000 h 6858000"/>
              <a:gd name="connsiteX8" fmla="*/ 46002 w 8845162"/>
              <a:gd name="connsiteY8" fmla="*/ 6702325 h 6858000"/>
              <a:gd name="connsiteX9" fmla="*/ 69870 w 8845162"/>
              <a:gd name="connsiteY9" fmla="*/ 6547334 h 6858000"/>
              <a:gd name="connsiteX10" fmla="*/ 93234 w 8845162"/>
              <a:gd name="connsiteY10" fmla="*/ 6391658 h 6858000"/>
              <a:gd name="connsiteX11" fmla="*/ 113237 w 8845162"/>
              <a:gd name="connsiteY11" fmla="*/ 6235295 h 6858000"/>
              <a:gd name="connsiteX12" fmla="*/ 133409 w 8845162"/>
              <a:gd name="connsiteY12" fmla="*/ 6079619 h 6858000"/>
              <a:gd name="connsiteX13" fmla="*/ 152234 w 8845162"/>
              <a:gd name="connsiteY13" fmla="*/ 5923256 h 6858000"/>
              <a:gd name="connsiteX14" fmla="*/ 168370 w 8845162"/>
              <a:gd name="connsiteY14" fmla="*/ 5768951 h 6858000"/>
              <a:gd name="connsiteX15" fmla="*/ 183667 w 8845162"/>
              <a:gd name="connsiteY15" fmla="*/ 5612589 h 6858000"/>
              <a:gd name="connsiteX16" fmla="*/ 197619 w 8845162"/>
              <a:gd name="connsiteY16" fmla="*/ 5456912 h 6858000"/>
              <a:gd name="connsiteX17" fmla="*/ 209720 w 8845162"/>
              <a:gd name="connsiteY17" fmla="*/ 5303979 h 6858000"/>
              <a:gd name="connsiteX18" fmla="*/ 221823 w 8845162"/>
              <a:gd name="connsiteY18" fmla="*/ 5148988 h 6858000"/>
              <a:gd name="connsiteX19" fmla="*/ 231908 w 8845162"/>
              <a:gd name="connsiteY19" fmla="*/ 4996055 h 6858000"/>
              <a:gd name="connsiteX20" fmla="*/ 239808 w 8845162"/>
              <a:gd name="connsiteY20" fmla="*/ 4843121 h 6858000"/>
              <a:gd name="connsiteX21" fmla="*/ 248045 w 8845162"/>
              <a:gd name="connsiteY21" fmla="*/ 4690874 h 6858000"/>
              <a:gd name="connsiteX22" fmla="*/ 254936 w 8845162"/>
              <a:gd name="connsiteY22" fmla="*/ 4539998 h 6858000"/>
              <a:gd name="connsiteX23" fmla="*/ 259811 w 8845162"/>
              <a:gd name="connsiteY23" fmla="*/ 4390493 h 6858000"/>
              <a:gd name="connsiteX24" fmla="*/ 264014 w 8845162"/>
              <a:gd name="connsiteY24" fmla="*/ 4240989 h 6858000"/>
              <a:gd name="connsiteX25" fmla="*/ 268047 w 8845162"/>
              <a:gd name="connsiteY25" fmla="*/ 4092856 h 6858000"/>
              <a:gd name="connsiteX26" fmla="*/ 269897 w 8845162"/>
              <a:gd name="connsiteY26" fmla="*/ 3946781 h 6858000"/>
              <a:gd name="connsiteX27" fmla="*/ 271913 w 8845162"/>
              <a:gd name="connsiteY27" fmla="*/ 3800705 h 6858000"/>
              <a:gd name="connsiteX28" fmla="*/ 272922 w 8845162"/>
              <a:gd name="connsiteY28" fmla="*/ 3656687 h 6858000"/>
              <a:gd name="connsiteX29" fmla="*/ 271913 w 8845162"/>
              <a:gd name="connsiteY29" fmla="*/ 3514041 h 6858000"/>
              <a:gd name="connsiteX30" fmla="*/ 271913 w 8845162"/>
              <a:gd name="connsiteY30" fmla="*/ 3372766 h 6858000"/>
              <a:gd name="connsiteX31" fmla="*/ 269897 w 8845162"/>
              <a:gd name="connsiteY31" fmla="*/ 3232863 h 6858000"/>
              <a:gd name="connsiteX32" fmla="*/ 266871 w 8845162"/>
              <a:gd name="connsiteY32" fmla="*/ 3095703 h 6858000"/>
              <a:gd name="connsiteX33" fmla="*/ 264014 w 8845162"/>
              <a:gd name="connsiteY33" fmla="*/ 2959915 h 6858000"/>
              <a:gd name="connsiteX34" fmla="*/ 260820 w 8845162"/>
              <a:gd name="connsiteY34" fmla="*/ 2826869 h 6858000"/>
              <a:gd name="connsiteX35" fmla="*/ 255946 w 8845162"/>
              <a:gd name="connsiteY35" fmla="*/ 2694510 h 6858000"/>
              <a:gd name="connsiteX36" fmla="*/ 250734 w 8845162"/>
              <a:gd name="connsiteY36" fmla="*/ 2564209 h 6858000"/>
              <a:gd name="connsiteX37" fmla="*/ 246028 w 8845162"/>
              <a:gd name="connsiteY37" fmla="*/ 2436650 h 6858000"/>
              <a:gd name="connsiteX38" fmla="*/ 232749 w 8845162"/>
              <a:gd name="connsiteY38" fmla="*/ 2187704 h 6858000"/>
              <a:gd name="connsiteX39" fmla="*/ 218630 w 8845162"/>
              <a:gd name="connsiteY39" fmla="*/ 1949046 h 6858000"/>
              <a:gd name="connsiteX40" fmla="*/ 203837 w 8845162"/>
              <a:gd name="connsiteY40" fmla="*/ 1719989 h 6858000"/>
              <a:gd name="connsiteX41" fmla="*/ 187532 w 8845162"/>
              <a:gd name="connsiteY41" fmla="*/ 1503276 h 6858000"/>
              <a:gd name="connsiteX42" fmla="*/ 170555 w 8845162"/>
              <a:gd name="connsiteY42" fmla="*/ 1296164 h 6858000"/>
              <a:gd name="connsiteX43" fmla="*/ 152234 w 8845162"/>
              <a:gd name="connsiteY43" fmla="*/ 1104140 h 6858000"/>
              <a:gd name="connsiteX44" fmla="*/ 134248 w 8845162"/>
              <a:gd name="connsiteY44" fmla="*/ 923775 h 6858000"/>
              <a:gd name="connsiteX45" fmla="*/ 116263 w 8845162"/>
              <a:gd name="connsiteY45" fmla="*/ 757811 h 6858000"/>
              <a:gd name="connsiteX46" fmla="*/ 99286 w 8845162"/>
              <a:gd name="connsiteY46" fmla="*/ 605564 h 6858000"/>
              <a:gd name="connsiteX47" fmla="*/ 83149 w 8845162"/>
              <a:gd name="connsiteY47" fmla="*/ 470461 h 6858000"/>
              <a:gd name="connsiteX48" fmla="*/ 67853 w 8845162"/>
              <a:gd name="connsiteY48" fmla="*/ 348389 h 6858000"/>
              <a:gd name="connsiteX49" fmla="*/ 55078 w 8845162"/>
              <a:gd name="connsiteY49" fmla="*/ 245519 h 6858000"/>
              <a:gd name="connsiteX50" fmla="*/ 42976 w 8845162"/>
              <a:gd name="connsiteY50" fmla="*/ 159108 h 6858000"/>
              <a:gd name="connsiteX51" fmla="*/ 25662 w 8845162"/>
              <a:gd name="connsiteY51" fmla="*/ 40464 h 6858000"/>
              <a:gd name="connsiteX52" fmla="*/ 19779 w 8845162"/>
              <a:gd name="connsiteY52" fmla="*/ 2 h 6858000"/>
              <a:gd name="connsiteX53" fmla="*/ 26532 w 8845162"/>
              <a:gd name="connsiteY53" fmla="*/ 2 h 6858000"/>
              <a:gd name="connsiteX54" fmla="*/ 26532 w 8845162"/>
              <a:gd name="connsiteY54" fmla="*/ 1 h 6858000"/>
              <a:gd name="connsiteX55" fmla="*/ 0 w 8845162"/>
              <a:gd name="connsiteY5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8845162" h="6858000">
                <a:moveTo>
                  <a:pt x="0" y="0"/>
                </a:moveTo>
                <a:lnTo>
                  <a:pt x="6265248" y="0"/>
                </a:lnTo>
                <a:lnTo>
                  <a:pt x="7537703" y="0"/>
                </a:lnTo>
                <a:lnTo>
                  <a:pt x="8845162" y="0"/>
                </a:lnTo>
                <a:lnTo>
                  <a:pt x="8845162" y="6858000"/>
                </a:lnTo>
                <a:lnTo>
                  <a:pt x="7537703" y="6858000"/>
                </a:lnTo>
                <a:lnTo>
                  <a:pt x="6265248" y="6858000"/>
                </a:lnTo>
                <a:lnTo>
                  <a:pt x="20957" y="6858000"/>
                </a:lnTo>
                <a:lnTo>
                  <a:pt x="46002" y="6702325"/>
                </a:lnTo>
                <a:lnTo>
                  <a:pt x="69870" y="6547334"/>
                </a:lnTo>
                <a:lnTo>
                  <a:pt x="93234" y="6391658"/>
                </a:lnTo>
                <a:lnTo>
                  <a:pt x="113237" y="6235295"/>
                </a:lnTo>
                <a:lnTo>
                  <a:pt x="133409" y="6079619"/>
                </a:lnTo>
                <a:lnTo>
                  <a:pt x="152234" y="5923256"/>
                </a:lnTo>
                <a:lnTo>
                  <a:pt x="168370" y="5768951"/>
                </a:lnTo>
                <a:lnTo>
                  <a:pt x="183667" y="5612589"/>
                </a:lnTo>
                <a:lnTo>
                  <a:pt x="197619" y="5456912"/>
                </a:lnTo>
                <a:lnTo>
                  <a:pt x="209720" y="5303979"/>
                </a:lnTo>
                <a:lnTo>
                  <a:pt x="221823" y="5148988"/>
                </a:lnTo>
                <a:lnTo>
                  <a:pt x="231908" y="4996055"/>
                </a:lnTo>
                <a:lnTo>
                  <a:pt x="239808" y="4843121"/>
                </a:lnTo>
                <a:lnTo>
                  <a:pt x="248045" y="4690874"/>
                </a:lnTo>
                <a:lnTo>
                  <a:pt x="254936" y="4539998"/>
                </a:lnTo>
                <a:lnTo>
                  <a:pt x="259811" y="4390493"/>
                </a:lnTo>
                <a:lnTo>
                  <a:pt x="264014" y="4240989"/>
                </a:lnTo>
                <a:lnTo>
                  <a:pt x="268047" y="4092856"/>
                </a:lnTo>
                <a:lnTo>
                  <a:pt x="269897" y="3946781"/>
                </a:lnTo>
                <a:lnTo>
                  <a:pt x="271913" y="3800705"/>
                </a:lnTo>
                <a:lnTo>
                  <a:pt x="272922" y="3656687"/>
                </a:lnTo>
                <a:lnTo>
                  <a:pt x="271913" y="3514041"/>
                </a:lnTo>
                <a:lnTo>
                  <a:pt x="271913" y="3372766"/>
                </a:lnTo>
                <a:lnTo>
                  <a:pt x="269897" y="3232863"/>
                </a:lnTo>
                <a:lnTo>
                  <a:pt x="266871" y="3095703"/>
                </a:lnTo>
                <a:lnTo>
                  <a:pt x="264014" y="2959915"/>
                </a:lnTo>
                <a:lnTo>
                  <a:pt x="260820" y="2826869"/>
                </a:lnTo>
                <a:lnTo>
                  <a:pt x="255946" y="2694510"/>
                </a:lnTo>
                <a:lnTo>
                  <a:pt x="250734" y="2564209"/>
                </a:lnTo>
                <a:lnTo>
                  <a:pt x="246028" y="2436650"/>
                </a:lnTo>
                <a:lnTo>
                  <a:pt x="232749" y="2187704"/>
                </a:lnTo>
                <a:lnTo>
                  <a:pt x="218630" y="1949046"/>
                </a:lnTo>
                <a:lnTo>
                  <a:pt x="203837" y="1719989"/>
                </a:lnTo>
                <a:lnTo>
                  <a:pt x="187532" y="1503276"/>
                </a:lnTo>
                <a:lnTo>
                  <a:pt x="170555" y="1296164"/>
                </a:lnTo>
                <a:lnTo>
                  <a:pt x="152234" y="1104140"/>
                </a:lnTo>
                <a:lnTo>
                  <a:pt x="134248" y="923775"/>
                </a:lnTo>
                <a:lnTo>
                  <a:pt x="116263" y="757811"/>
                </a:lnTo>
                <a:lnTo>
                  <a:pt x="99286" y="605564"/>
                </a:lnTo>
                <a:lnTo>
                  <a:pt x="83149" y="470461"/>
                </a:lnTo>
                <a:lnTo>
                  <a:pt x="67853" y="348389"/>
                </a:lnTo>
                <a:lnTo>
                  <a:pt x="55078" y="245519"/>
                </a:lnTo>
                <a:lnTo>
                  <a:pt x="42976" y="159108"/>
                </a:lnTo>
                <a:lnTo>
                  <a:pt x="25662" y="40464"/>
                </a:lnTo>
                <a:lnTo>
                  <a:pt x="19779" y="2"/>
                </a:lnTo>
                <a:lnTo>
                  <a:pt x="26532" y="2"/>
                </a:lnTo>
                <a:lnTo>
                  <a:pt x="26532" y="1"/>
                </a:lnTo>
                <a:lnTo>
                  <a:pt x="0" y="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ítulo 3">
            <a:extLst>
              <a:ext uri="{FF2B5EF4-FFF2-40B4-BE49-F238E27FC236}">
                <a16:creationId xmlns:a16="http://schemas.microsoft.com/office/drawing/2014/main" id="{E54A7595-5380-4EDE-9BAA-D4C4AF80EC8D}"/>
              </a:ext>
            </a:extLst>
          </p:cNvPr>
          <p:cNvSpPr>
            <a:spLocks noGrp="1"/>
          </p:cNvSpPr>
          <p:nvPr>
            <p:ph type="title"/>
          </p:nvPr>
        </p:nvSpPr>
        <p:spPr>
          <a:xfrm>
            <a:off x="685801" y="500743"/>
            <a:ext cx="7402285" cy="1360714"/>
          </a:xfrm>
        </p:spPr>
        <p:txBody>
          <a:bodyPr vert="horz" lIns="91440" tIns="45720" rIns="91440" bIns="45720" rtlCol="0" anchor="ctr">
            <a:normAutofit/>
          </a:bodyPr>
          <a:lstStyle/>
          <a:p>
            <a:r>
              <a:rPr lang="en-US" sz="2800" cap="all" dirty="0">
                <a:solidFill>
                  <a:srgbClr val="FF33CC"/>
                </a:solidFill>
                <a:latin typeface="Poppins Medium" panose="00000600000000000000" pitchFamily="50" charset="0"/>
                <a:cs typeface="Poppins Medium" panose="00000600000000000000" pitchFamily="50" charset="0"/>
              </a:rPr>
              <a:t>¿</a:t>
            </a:r>
            <a:r>
              <a:rPr lang="en-US" sz="2800" cap="all" dirty="0" err="1">
                <a:solidFill>
                  <a:srgbClr val="FF33CC"/>
                </a:solidFill>
                <a:latin typeface="Poppins Medium" panose="00000600000000000000" pitchFamily="50" charset="0"/>
                <a:cs typeface="Poppins Medium" panose="00000600000000000000" pitchFamily="50" charset="0"/>
              </a:rPr>
              <a:t>Qué</a:t>
            </a:r>
            <a:r>
              <a:rPr lang="en-US" sz="2800" cap="all" dirty="0">
                <a:solidFill>
                  <a:srgbClr val="FF33CC"/>
                </a:solidFill>
                <a:latin typeface="Poppins Medium" panose="00000600000000000000" pitchFamily="50" charset="0"/>
                <a:cs typeface="Poppins Medium" panose="00000600000000000000" pitchFamily="50" charset="0"/>
              </a:rPr>
              <a:t> es a9?</a:t>
            </a:r>
          </a:p>
        </p:txBody>
      </p:sp>
      <p:sp>
        <p:nvSpPr>
          <p:cNvPr id="5" name="Marcador de texto 4">
            <a:extLst>
              <a:ext uri="{FF2B5EF4-FFF2-40B4-BE49-F238E27FC236}">
                <a16:creationId xmlns:a16="http://schemas.microsoft.com/office/drawing/2014/main" id="{949B2544-1631-4478-82CB-6002AB5A1452}"/>
              </a:ext>
            </a:extLst>
          </p:cNvPr>
          <p:cNvSpPr>
            <a:spLocks noGrp="1"/>
          </p:cNvSpPr>
          <p:nvPr>
            <p:ph type="body" idx="1"/>
          </p:nvPr>
        </p:nvSpPr>
        <p:spPr>
          <a:xfrm>
            <a:off x="685801" y="1861457"/>
            <a:ext cx="7402285" cy="4495800"/>
          </a:xfrm>
        </p:spPr>
        <p:txBody>
          <a:bodyPr vert="horz" lIns="91440" tIns="45720" rIns="91440" bIns="45720" rtlCol="0" anchor="ctr">
            <a:normAutofit/>
          </a:bodyPr>
          <a:lstStyle/>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Qué</a:t>
            </a:r>
            <a:r>
              <a:rPr lang="en-US" dirty="0">
                <a:latin typeface="Poppins Medium" panose="00000600000000000000" pitchFamily="50" charset="0"/>
                <a:cs typeface="Poppins Medium" panose="00000600000000000000" pitchFamily="50" charset="0"/>
              </a:rPr>
              <a:t> son </a:t>
            </a:r>
            <a:r>
              <a:rPr lang="en-US" dirty="0" err="1">
                <a:latin typeface="Poppins Medium" panose="00000600000000000000" pitchFamily="50" charset="0"/>
                <a:cs typeface="Poppins Medium" panose="00000600000000000000" pitchFamily="50" charset="0"/>
              </a:rPr>
              <a:t>resultados</a:t>
            </a:r>
            <a:r>
              <a:rPr lang="en-US" dirty="0">
                <a:latin typeface="Poppins Medium" panose="00000600000000000000" pitchFamily="50" charset="0"/>
                <a:cs typeface="Poppins Medium" panose="00000600000000000000" pitchFamily="50" charset="0"/>
              </a:rPr>
              <a:t> Macro?</a:t>
            </a:r>
          </a:p>
          <a:p>
            <a:pPr lvl="1">
              <a:buFont typeface="Arial"/>
              <a:buChar char="•"/>
            </a:pPr>
            <a:r>
              <a:rPr lang="en-US" dirty="0">
                <a:latin typeface="Poppins Medium" panose="00000600000000000000" pitchFamily="50" charset="0"/>
                <a:cs typeface="Poppins Medium" panose="00000600000000000000" pitchFamily="50" charset="0"/>
              </a:rPr>
              <a:t>Por </a:t>
            </a:r>
            <a:r>
              <a:rPr lang="en-US" dirty="0" err="1">
                <a:latin typeface="Poppins Medium" panose="00000600000000000000" pitchFamily="50" charset="0"/>
                <a:cs typeface="Poppins Medium" panose="00000600000000000000" pitchFamily="50" charset="0"/>
              </a:rPr>
              <a:t>ejemplo</a:t>
            </a:r>
            <a:r>
              <a:rPr lang="en-US" dirty="0">
                <a:latin typeface="Poppins Medium" panose="00000600000000000000" pitchFamily="50" charset="0"/>
                <a:cs typeface="Poppins Medium" panose="00000600000000000000" pitchFamily="50" charset="0"/>
              </a:rPr>
              <a:t> - </a:t>
            </a:r>
            <a:r>
              <a:rPr lang="en-US" dirty="0" err="1">
                <a:latin typeface="Poppins Medium" panose="00000600000000000000" pitchFamily="50" charset="0"/>
                <a:cs typeface="Poppins Medium" panose="00000600000000000000" pitchFamily="50" charset="0"/>
              </a:rPr>
              <a:t>Cuando</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empezamos</a:t>
            </a:r>
            <a:r>
              <a:rPr lang="en-US" dirty="0">
                <a:latin typeface="Poppins Medium" panose="00000600000000000000" pitchFamily="50" charset="0"/>
                <a:cs typeface="Poppins Medium" panose="00000600000000000000" pitchFamily="50" charset="0"/>
              </a:rPr>
              <a:t> a </a:t>
            </a:r>
            <a:r>
              <a:rPr lang="en-US" dirty="0" err="1">
                <a:latin typeface="Poppins Medium" panose="00000600000000000000" pitchFamily="50" charset="0"/>
                <a:cs typeface="Poppins Medium" panose="00000600000000000000" pitchFamily="50" charset="0"/>
              </a:rPr>
              <a:t>escribir</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en</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el</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buscador</a:t>
            </a:r>
            <a:r>
              <a:rPr lang="en-US" dirty="0">
                <a:latin typeface="Poppins Medium" panose="00000600000000000000" pitchFamily="50" charset="0"/>
                <a:cs typeface="Poppins Medium" panose="00000600000000000000" pitchFamily="50" charset="0"/>
              </a:rPr>
              <a:t> de Amazon y </a:t>
            </a:r>
            <a:r>
              <a:rPr lang="en-US" dirty="0" err="1">
                <a:latin typeface="Poppins Medium" panose="00000600000000000000" pitchFamily="50" charset="0"/>
                <a:cs typeface="Poppins Medium" panose="00000600000000000000" pitchFamily="50" charset="0"/>
              </a:rPr>
              <a:t>nos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empieza</a:t>
            </a:r>
            <a:r>
              <a:rPr lang="en-US" dirty="0">
                <a:latin typeface="Poppins Medium" panose="00000600000000000000" pitchFamily="50" charset="0"/>
                <a:cs typeface="Poppins Medium" panose="00000600000000000000" pitchFamily="50" charset="0"/>
              </a:rPr>
              <a:t> a </a:t>
            </a:r>
            <a:r>
              <a:rPr lang="en-US" dirty="0" err="1">
                <a:latin typeface="Poppins Medium" panose="00000600000000000000" pitchFamily="50" charset="0"/>
                <a:cs typeface="Poppins Medium" panose="00000600000000000000" pitchFamily="50" charset="0"/>
              </a:rPr>
              <a:t>mostrar</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resultados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basados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en</a:t>
            </a:r>
            <a:r>
              <a:rPr lang="en-US" dirty="0">
                <a:latin typeface="Poppins Medium" panose="00000600000000000000" pitchFamily="50" charset="0"/>
                <a:cs typeface="Poppins Medium" panose="00000600000000000000" pitchFamily="50" charset="0"/>
              </a:rPr>
              <a:t> Big Data) de los </a:t>
            </a:r>
            <a:r>
              <a:rPr lang="en-US" dirty="0" err="1">
                <a:latin typeface="Poppins Medium" panose="00000600000000000000" pitchFamily="50" charset="0"/>
                <a:cs typeface="Poppins Medium" panose="00000600000000000000" pitchFamily="50" charset="0"/>
              </a:rPr>
              <a:t>productos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más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buscados</a:t>
            </a:r>
            <a:r>
              <a:rPr lang="en-US" dirty="0">
                <a:latin typeface="Poppins Medium" panose="00000600000000000000" pitchFamily="50" charset="0"/>
                <a:cs typeface="Poppins Medium" panose="00000600000000000000" pitchFamily="50" charset="0"/>
              </a:rPr>
              <a:t>.</a:t>
            </a:r>
          </a:p>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Qué</a:t>
            </a:r>
            <a:r>
              <a:rPr lang="en-US" dirty="0">
                <a:latin typeface="Poppins Medium" panose="00000600000000000000" pitchFamily="50" charset="0"/>
                <a:cs typeface="Poppins Medium" panose="00000600000000000000" pitchFamily="50" charset="0"/>
              </a:rPr>
              <a:t> son los </a:t>
            </a:r>
            <a:r>
              <a:rPr lang="en-US" dirty="0" err="1">
                <a:latin typeface="Poppins Medium" panose="00000600000000000000" pitchFamily="50" charset="0"/>
                <a:cs typeface="Poppins Medium" panose="00000600000000000000" pitchFamily="50" charset="0"/>
              </a:rPr>
              <a:t>resultados</a:t>
            </a:r>
            <a:r>
              <a:rPr lang="en-US" dirty="0">
                <a:latin typeface="Poppins Medium" panose="00000600000000000000" pitchFamily="50" charset="0"/>
                <a:cs typeface="Poppins Medium" panose="00000600000000000000" pitchFamily="50" charset="0"/>
              </a:rPr>
              <a:t> Micro?</a:t>
            </a:r>
          </a:p>
          <a:p>
            <a:pPr lvl="1">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Resultados</a:t>
            </a:r>
            <a:r>
              <a:rPr lang="en-US" dirty="0">
                <a:latin typeface="Poppins Medium" panose="00000600000000000000" pitchFamily="50" charset="0"/>
                <a:cs typeface="Poppins Medium" panose="00000600000000000000" pitchFamily="50" charset="0"/>
              </a:rPr>
              <a:t> de </a:t>
            </a:r>
            <a:r>
              <a:rPr lang="en-US" dirty="0" err="1">
                <a:latin typeface="Poppins Medium" panose="00000600000000000000" pitchFamily="50" charset="0"/>
                <a:cs typeface="Poppins Medium" panose="00000600000000000000" pitchFamily="50" charset="0"/>
              </a:rPr>
              <a:t>búsqueda</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basados</a:t>
            </a:r>
            <a:r>
              <a:rPr lang="en-US" dirty="0">
                <a:latin typeface="Poppins Medium" panose="00000600000000000000" pitchFamily="50" charset="0"/>
                <a:cs typeface="Poppins Medium" panose="00000600000000000000" pitchFamily="50" charset="0"/>
              </a:rPr>
              <a:t>…</a:t>
            </a:r>
          </a:p>
          <a:p>
            <a:pPr lvl="2">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En</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nuestro</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historial</a:t>
            </a:r>
            <a:r>
              <a:rPr lang="en-US" dirty="0">
                <a:latin typeface="Poppins Medium" panose="00000600000000000000" pitchFamily="50" charset="0"/>
                <a:cs typeface="Poppins Medium" panose="00000600000000000000" pitchFamily="50" charset="0"/>
              </a:rPr>
              <a:t> de </a:t>
            </a:r>
            <a:r>
              <a:rPr lang="en-US" dirty="0" err="1">
                <a:latin typeface="Poppins Medium" panose="00000600000000000000" pitchFamily="50" charset="0"/>
                <a:cs typeface="Poppins Medium" panose="00000600000000000000" pitchFamily="50" charset="0"/>
              </a:rPr>
              <a:t>búsqueda</a:t>
            </a:r>
            <a:endParaRPr lang="en-US" dirty="0">
              <a:latin typeface="Poppins Medium" panose="00000600000000000000" pitchFamily="50" charset="0"/>
              <a:cs typeface="Poppins Medium" panose="00000600000000000000" pitchFamily="50" charset="0"/>
            </a:endParaRPr>
          </a:p>
          <a:p>
            <a:pPr lvl="2">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Nuestro</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historial</a:t>
            </a:r>
            <a:r>
              <a:rPr lang="en-US" dirty="0">
                <a:latin typeface="Poppins Medium" panose="00000600000000000000" pitchFamily="50" charset="0"/>
                <a:cs typeface="Poppins Medium" panose="00000600000000000000" pitchFamily="50" charset="0"/>
              </a:rPr>
              <a:t> de </a:t>
            </a:r>
            <a:r>
              <a:rPr lang="en-US" dirty="0" err="1">
                <a:latin typeface="Poppins Medium" panose="00000600000000000000" pitchFamily="50" charset="0"/>
                <a:cs typeface="Poppins Medium" panose="00000600000000000000" pitchFamily="50" charset="0"/>
              </a:rPr>
              <a:t>compra</a:t>
            </a:r>
            <a:endParaRPr lang="en-US" dirty="0">
              <a:latin typeface="Poppins Medium" panose="00000600000000000000" pitchFamily="50" charset="0"/>
              <a:cs typeface="Poppins Medium" panose="00000600000000000000" pitchFamily="50" charset="0"/>
            </a:endParaRPr>
          </a:p>
          <a:p>
            <a:pPr lvl="2">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Sexo</a:t>
            </a:r>
            <a:endParaRPr lang="en-US" dirty="0">
              <a:latin typeface="Poppins Medium" panose="00000600000000000000" pitchFamily="50" charset="0"/>
              <a:cs typeface="Poppins Medium" panose="00000600000000000000" pitchFamily="50" charset="0"/>
            </a:endParaRPr>
          </a:p>
          <a:p>
            <a:pPr lvl="2">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Edad</a:t>
            </a:r>
            <a:endParaRPr lang="en-US" dirty="0">
              <a:latin typeface="Poppins Medium" panose="00000600000000000000" pitchFamily="50" charset="0"/>
              <a:cs typeface="Poppins Medium" panose="00000600000000000000" pitchFamily="50" charset="0"/>
            </a:endParaRPr>
          </a:p>
        </p:txBody>
      </p:sp>
    </p:spTree>
    <p:extLst>
      <p:ext uri="{BB962C8B-B14F-4D97-AF65-F5344CB8AC3E}">
        <p14:creationId xmlns:p14="http://schemas.microsoft.com/office/powerpoint/2010/main" val="4035848753"/>
      </p:ext>
    </p:extLst>
  </p:cSld>
  <p:clrMapOvr>
    <a:overrideClrMapping bg1="lt1" tx1="dk1" bg2="lt2" tx2="dk2" accent1="accent1" accent2="accent2" accent3="accent3" accent4="accent4" accent5="accent5" accent6="accent6" hlink="hlink" folHlink="folHlink"/>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Freeform: Shape 11">
            <a:extLst>
              <a:ext uri="{FF2B5EF4-FFF2-40B4-BE49-F238E27FC236}">
                <a16:creationId xmlns:a16="http://schemas.microsoft.com/office/drawing/2014/main" id="{54309F57-B331-41A7-9154-15EC2AF45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845162" cy="6858000"/>
          </a:xfrm>
          <a:custGeom>
            <a:avLst/>
            <a:gdLst>
              <a:gd name="connsiteX0" fmla="*/ 0 w 8845162"/>
              <a:gd name="connsiteY0" fmla="*/ 0 h 6858000"/>
              <a:gd name="connsiteX1" fmla="*/ 6265248 w 8845162"/>
              <a:gd name="connsiteY1" fmla="*/ 0 h 6858000"/>
              <a:gd name="connsiteX2" fmla="*/ 7537703 w 8845162"/>
              <a:gd name="connsiteY2" fmla="*/ 0 h 6858000"/>
              <a:gd name="connsiteX3" fmla="*/ 8845162 w 8845162"/>
              <a:gd name="connsiteY3" fmla="*/ 0 h 6858000"/>
              <a:gd name="connsiteX4" fmla="*/ 8845162 w 8845162"/>
              <a:gd name="connsiteY4" fmla="*/ 6858000 h 6858000"/>
              <a:gd name="connsiteX5" fmla="*/ 7537703 w 8845162"/>
              <a:gd name="connsiteY5" fmla="*/ 6858000 h 6858000"/>
              <a:gd name="connsiteX6" fmla="*/ 6265248 w 8845162"/>
              <a:gd name="connsiteY6" fmla="*/ 6858000 h 6858000"/>
              <a:gd name="connsiteX7" fmla="*/ 20957 w 8845162"/>
              <a:gd name="connsiteY7" fmla="*/ 6858000 h 6858000"/>
              <a:gd name="connsiteX8" fmla="*/ 46002 w 8845162"/>
              <a:gd name="connsiteY8" fmla="*/ 6702325 h 6858000"/>
              <a:gd name="connsiteX9" fmla="*/ 69870 w 8845162"/>
              <a:gd name="connsiteY9" fmla="*/ 6547334 h 6858000"/>
              <a:gd name="connsiteX10" fmla="*/ 93234 w 8845162"/>
              <a:gd name="connsiteY10" fmla="*/ 6391658 h 6858000"/>
              <a:gd name="connsiteX11" fmla="*/ 113237 w 8845162"/>
              <a:gd name="connsiteY11" fmla="*/ 6235295 h 6858000"/>
              <a:gd name="connsiteX12" fmla="*/ 133409 w 8845162"/>
              <a:gd name="connsiteY12" fmla="*/ 6079619 h 6858000"/>
              <a:gd name="connsiteX13" fmla="*/ 152234 w 8845162"/>
              <a:gd name="connsiteY13" fmla="*/ 5923256 h 6858000"/>
              <a:gd name="connsiteX14" fmla="*/ 168370 w 8845162"/>
              <a:gd name="connsiteY14" fmla="*/ 5768951 h 6858000"/>
              <a:gd name="connsiteX15" fmla="*/ 183667 w 8845162"/>
              <a:gd name="connsiteY15" fmla="*/ 5612589 h 6858000"/>
              <a:gd name="connsiteX16" fmla="*/ 197619 w 8845162"/>
              <a:gd name="connsiteY16" fmla="*/ 5456912 h 6858000"/>
              <a:gd name="connsiteX17" fmla="*/ 209720 w 8845162"/>
              <a:gd name="connsiteY17" fmla="*/ 5303979 h 6858000"/>
              <a:gd name="connsiteX18" fmla="*/ 221823 w 8845162"/>
              <a:gd name="connsiteY18" fmla="*/ 5148988 h 6858000"/>
              <a:gd name="connsiteX19" fmla="*/ 231908 w 8845162"/>
              <a:gd name="connsiteY19" fmla="*/ 4996055 h 6858000"/>
              <a:gd name="connsiteX20" fmla="*/ 239808 w 8845162"/>
              <a:gd name="connsiteY20" fmla="*/ 4843121 h 6858000"/>
              <a:gd name="connsiteX21" fmla="*/ 248045 w 8845162"/>
              <a:gd name="connsiteY21" fmla="*/ 4690874 h 6858000"/>
              <a:gd name="connsiteX22" fmla="*/ 254936 w 8845162"/>
              <a:gd name="connsiteY22" fmla="*/ 4539998 h 6858000"/>
              <a:gd name="connsiteX23" fmla="*/ 259811 w 8845162"/>
              <a:gd name="connsiteY23" fmla="*/ 4390493 h 6858000"/>
              <a:gd name="connsiteX24" fmla="*/ 264014 w 8845162"/>
              <a:gd name="connsiteY24" fmla="*/ 4240989 h 6858000"/>
              <a:gd name="connsiteX25" fmla="*/ 268047 w 8845162"/>
              <a:gd name="connsiteY25" fmla="*/ 4092856 h 6858000"/>
              <a:gd name="connsiteX26" fmla="*/ 269897 w 8845162"/>
              <a:gd name="connsiteY26" fmla="*/ 3946781 h 6858000"/>
              <a:gd name="connsiteX27" fmla="*/ 271913 w 8845162"/>
              <a:gd name="connsiteY27" fmla="*/ 3800705 h 6858000"/>
              <a:gd name="connsiteX28" fmla="*/ 272922 w 8845162"/>
              <a:gd name="connsiteY28" fmla="*/ 3656687 h 6858000"/>
              <a:gd name="connsiteX29" fmla="*/ 271913 w 8845162"/>
              <a:gd name="connsiteY29" fmla="*/ 3514041 h 6858000"/>
              <a:gd name="connsiteX30" fmla="*/ 271913 w 8845162"/>
              <a:gd name="connsiteY30" fmla="*/ 3372766 h 6858000"/>
              <a:gd name="connsiteX31" fmla="*/ 269897 w 8845162"/>
              <a:gd name="connsiteY31" fmla="*/ 3232863 h 6858000"/>
              <a:gd name="connsiteX32" fmla="*/ 266871 w 8845162"/>
              <a:gd name="connsiteY32" fmla="*/ 3095703 h 6858000"/>
              <a:gd name="connsiteX33" fmla="*/ 264014 w 8845162"/>
              <a:gd name="connsiteY33" fmla="*/ 2959915 h 6858000"/>
              <a:gd name="connsiteX34" fmla="*/ 260820 w 8845162"/>
              <a:gd name="connsiteY34" fmla="*/ 2826869 h 6858000"/>
              <a:gd name="connsiteX35" fmla="*/ 255946 w 8845162"/>
              <a:gd name="connsiteY35" fmla="*/ 2694510 h 6858000"/>
              <a:gd name="connsiteX36" fmla="*/ 250734 w 8845162"/>
              <a:gd name="connsiteY36" fmla="*/ 2564209 h 6858000"/>
              <a:gd name="connsiteX37" fmla="*/ 246028 w 8845162"/>
              <a:gd name="connsiteY37" fmla="*/ 2436650 h 6858000"/>
              <a:gd name="connsiteX38" fmla="*/ 232749 w 8845162"/>
              <a:gd name="connsiteY38" fmla="*/ 2187704 h 6858000"/>
              <a:gd name="connsiteX39" fmla="*/ 218630 w 8845162"/>
              <a:gd name="connsiteY39" fmla="*/ 1949046 h 6858000"/>
              <a:gd name="connsiteX40" fmla="*/ 203837 w 8845162"/>
              <a:gd name="connsiteY40" fmla="*/ 1719989 h 6858000"/>
              <a:gd name="connsiteX41" fmla="*/ 187532 w 8845162"/>
              <a:gd name="connsiteY41" fmla="*/ 1503276 h 6858000"/>
              <a:gd name="connsiteX42" fmla="*/ 170555 w 8845162"/>
              <a:gd name="connsiteY42" fmla="*/ 1296164 h 6858000"/>
              <a:gd name="connsiteX43" fmla="*/ 152234 w 8845162"/>
              <a:gd name="connsiteY43" fmla="*/ 1104140 h 6858000"/>
              <a:gd name="connsiteX44" fmla="*/ 134248 w 8845162"/>
              <a:gd name="connsiteY44" fmla="*/ 923775 h 6858000"/>
              <a:gd name="connsiteX45" fmla="*/ 116263 w 8845162"/>
              <a:gd name="connsiteY45" fmla="*/ 757811 h 6858000"/>
              <a:gd name="connsiteX46" fmla="*/ 99286 w 8845162"/>
              <a:gd name="connsiteY46" fmla="*/ 605564 h 6858000"/>
              <a:gd name="connsiteX47" fmla="*/ 83149 w 8845162"/>
              <a:gd name="connsiteY47" fmla="*/ 470461 h 6858000"/>
              <a:gd name="connsiteX48" fmla="*/ 67853 w 8845162"/>
              <a:gd name="connsiteY48" fmla="*/ 348389 h 6858000"/>
              <a:gd name="connsiteX49" fmla="*/ 55078 w 8845162"/>
              <a:gd name="connsiteY49" fmla="*/ 245519 h 6858000"/>
              <a:gd name="connsiteX50" fmla="*/ 42976 w 8845162"/>
              <a:gd name="connsiteY50" fmla="*/ 159108 h 6858000"/>
              <a:gd name="connsiteX51" fmla="*/ 25662 w 8845162"/>
              <a:gd name="connsiteY51" fmla="*/ 40464 h 6858000"/>
              <a:gd name="connsiteX52" fmla="*/ 19779 w 8845162"/>
              <a:gd name="connsiteY52" fmla="*/ 2 h 6858000"/>
              <a:gd name="connsiteX53" fmla="*/ 26532 w 8845162"/>
              <a:gd name="connsiteY53" fmla="*/ 2 h 6858000"/>
              <a:gd name="connsiteX54" fmla="*/ 26532 w 8845162"/>
              <a:gd name="connsiteY54" fmla="*/ 1 h 6858000"/>
              <a:gd name="connsiteX55" fmla="*/ 0 w 8845162"/>
              <a:gd name="connsiteY5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8845162" h="6858000">
                <a:moveTo>
                  <a:pt x="0" y="0"/>
                </a:moveTo>
                <a:lnTo>
                  <a:pt x="6265248" y="0"/>
                </a:lnTo>
                <a:lnTo>
                  <a:pt x="7537703" y="0"/>
                </a:lnTo>
                <a:lnTo>
                  <a:pt x="8845162" y="0"/>
                </a:lnTo>
                <a:lnTo>
                  <a:pt x="8845162" y="6858000"/>
                </a:lnTo>
                <a:lnTo>
                  <a:pt x="7537703" y="6858000"/>
                </a:lnTo>
                <a:lnTo>
                  <a:pt x="6265248" y="6858000"/>
                </a:lnTo>
                <a:lnTo>
                  <a:pt x="20957" y="6858000"/>
                </a:lnTo>
                <a:lnTo>
                  <a:pt x="46002" y="6702325"/>
                </a:lnTo>
                <a:lnTo>
                  <a:pt x="69870" y="6547334"/>
                </a:lnTo>
                <a:lnTo>
                  <a:pt x="93234" y="6391658"/>
                </a:lnTo>
                <a:lnTo>
                  <a:pt x="113237" y="6235295"/>
                </a:lnTo>
                <a:lnTo>
                  <a:pt x="133409" y="6079619"/>
                </a:lnTo>
                <a:lnTo>
                  <a:pt x="152234" y="5923256"/>
                </a:lnTo>
                <a:lnTo>
                  <a:pt x="168370" y="5768951"/>
                </a:lnTo>
                <a:lnTo>
                  <a:pt x="183667" y="5612589"/>
                </a:lnTo>
                <a:lnTo>
                  <a:pt x="197619" y="5456912"/>
                </a:lnTo>
                <a:lnTo>
                  <a:pt x="209720" y="5303979"/>
                </a:lnTo>
                <a:lnTo>
                  <a:pt x="221823" y="5148988"/>
                </a:lnTo>
                <a:lnTo>
                  <a:pt x="231908" y="4996055"/>
                </a:lnTo>
                <a:lnTo>
                  <a:pt x="239808" y="4843121"/>
                </a:lnTo>
                <a:lnTo>
                  <a:pt x="248045" y="4690874"/>
                </a:lnTo>
                <a:lnTo>
                  <a:pt x="254936" y="4539998"/>
                </a:lnTo>
                <a:lnTo>
                  <a:pt x="259811" y="4390493"/>
                </a:lnTo>
                <a:lnTo>
                  <a:pt x="264014" y="4240989"/>
                </a:lnTo>
                <a:lnTo>
                  <a:pt x="268047" y="4092856"/>
                </a:lnTo>
                <a:lnTo>
                  <a:pt x="269897" y="3946781"/>
                </a:lnTo>
                <a:lnTo>
                  <a:pt x="271913" y="3800705"/>
                </a:lnTo>
                <a:lnTo>
                  <a:pt x="272922" y="3656687"/>
                </a:lnTo>
                <a:lnTo>
                  <a:pt x="271913" y="3514041"/>
                </a:lnTo>
                <a:lnTo>
                  <a:pt x="271913" y="3372766"/>
                </a:lnTo>
                <a:lnTo>
                  <a:pt x="269897" y="3232863"/>
                </a:lnTo>
                <a:lnTo>
                  <a:pt x="266871" y="3095703"/>
                </a:lnTo>
                <a:lnTo>
                  <a:pt x="264014" y="2959915"/>
                </a:lnTo>
                <a:lnTo>
                  <a:pt x="260820" y="2826869"/>
                </a:lnTo>
                <a:lnTo>
                  <a:pt x="255946" y="2694510"/>
                </a:lnTo>
                <a:lnTo>
                  <a:pt x="250734" y="2564209"/>
                </a:lnTo>
                <a:lnTo>
                  <a:pt x="246028" y="2436650"/>
                </a:lnTo>
                <a:lnTo>
                  <a:pt x="232749" y="2187704"/>
                </a:lnTo>
                <a:lnTo>
                  <a:pt x="218630" y="1949046"/>
                </a:lnTo>
                <a:lnTo>
                  <a:pt x="203837" y="1719989"/>
                </a:lnTo>
                <a:lnTo>
                  <a:pt x="187532" y="1503276"/>
                </a:lnTo>
                <a:lnTo>
                  <a:pt x="170555" y="1296164"/>
                </a:lnTo>
                <a:lnTo>
                  <a:pt x="152234" y="1104140"/>
                </a:lnTo>
                <a:lnTo>
                  <a:pt x="134248" y="923775"/>
                </a:lnTo>
                <a:lnTo>
                  <a:pt x="116263" y="757811"/>
                </a:lnTo>
                <a:lnTo>
                  <a:pt x="99286" y="605564"/>
                </a:lnTo>
                <a:lnTo>
                  <a:pt x="83149" y="470461"/>
                </a:lnTo>
                <a:lnTo>
                  <a:pt x="67853" y="348389"/>
                </a:lnTo>
                <a:lnTo>
                  <a:pt x="55078" y="245519"/>
                </a:lnTo>
                <a:lnTo>
                  <a:pt x="42976" y="159108"/>
                </a:lnTo>
                <a:lnTo>
                  <a:pt x="25662" y="40464"/>
                </a:lnTo>
                <a:lnTo>
                  <a:pt x="19779" y="2"/>
                </a:lnTo>
                <a:lnTo>
                  <a:pt x="26532" y="2"/>
                </a:lnTo>
                <a:lnTo>
                  <a:pt x="26532" y="1"/>
                </a:lnTo>
                <a:lnTo>
                  <a:pt x="0" y="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ítulo 3">
            <a:extLst>
              <a:ext uri="{FF2B5EF4-FFF2-40B4-BE49-F238E27FC236}">
                <a16:creationId xmlns:a16="http://schemas.microsoft.com/office/drawing/2014/main" id="{E54A7595-5380-4EDE-9BAA-D4C4AF80EC8D}"/>
              </a:ext>
            </a:extLst>
          </p:cNvPr>
          <p:cNvSpPr>
            <a:spLocks noGrp="1"/>
          </p:cNvSpPr>
          <p:nvPr>
            <p:ph type="title"/>
          </p:nvPr>
        </p:nvSpPr>
        <p:spPr>
          <a:xfrm>
            <a:off x="685801" y="500743"/>
            <a:ext cx="7402285" cy="1360714"/>
          </a:xfrm>
        </p:spPr>
        <p:txBody>
          <a:bodyPr vert="horz" lIns="91440" tIns="45720" rIns="91440" bIns="45720" rtlCol="0" anchor="ctr">
            <a:normAutofit/>
          </a:bodyPr>
          <a:lstStyle/>
          <a:p>
            <a:r>
              <a:rPr lang="en-US" sz="2800" cap="all" dirty="0">
                <a:solidFill>
                  <a:srgbClr val="FF33CC"/>
                </a:solidFill>
                <a:latin typeface="Poppins Medium" panose="00000600000000000000" pitchFamily="50" charset="0"/>
                <a:cs typeface="Poppins Medium" panose="00000600000000000000" pitchFamily="50" charset="0"/>
              </a:rPr>
              <a:t>A9 vs. google bot</a:t>
            </a:r>
          </a:p>
        </p:txBody>
      </p:sp>
      <p:sp>
        <p:nvSpPr>
          <p:cNvPr id="5" name="Marcador de texto 4">
            <a:extLst>
              <a:ext uri="{FF2B5EF4-FFF2-40B4-BE49-F238E27FC236}">
                <a16:creationId xmlns:a16="http://schemas.microsoft.com/office/drawing/2014/main" id="{949B2544-1631-4478-82CB-6002AB5A1452}"/>
              </a:ext>
            </a:extLst>
          </p:cNvPr>
          <p:cNvSpPr>
            <a:spLocks noGrp="1"/>
          </p:cNvSpPr>
          <p:nvPr>
            <p:ph type="body" idx="1"/>
          </p:nvPr>
        </p:nvSpPr>
        <p:spPr>
          <a:xfrm>
            <a:off x="685801" y="1861457"/>
            <a:ext cx="7402285" cy="4495800"/>
          </a:xfrm>
        </p:spPr>
        <p:txBody>
          <a:bodyPr vert="horz" lIns="91440" tIns="45720" rIns="91440" bIns="45720" rtlCol="0" anchor="ctr">
            <a:normAutofit/>
          </a:bodyPr>
          <a:lstStyle/>
          <a:p>
            <a:pPr>
              <a:buFont typeface="Arial"/>
              <a:buChar char="•"/>
            </a:pPr>
            <a:r>
              <a:rPr lang="en-US" dirty="0">
                <a:latin typeface="Poppins Medium" panose="00000600000000000000" pitchFamily="50" charset="0"/>
                <a:cs typeface="Poppins Medium" panose="00000600000000000000" pitchFamily="50" charset="0"/>
              </a:rPr>
              <a:t> ¿Por </a:t>
            </a:r>
            <a:r>
              <a:rPr lang="en-US" dirty="0" err="1">
                <a:latin typeface="Poppins Medium" panose="00000600000000000000" pitchFamily="50" charset="0"/>
                <a:cs typeface="Poppins Medium" panose="00000600000000000000" pitchFamily="50" charset="0"/>
              </a:rPr>
              <a:t>qué</a:t>
            </a:r>
            <a:r>
              <a:rPr lang="en-US" dirty="0">
                <a:latin typeface="Poppins Medium" panose="00000600000000000000" pitchFamily="50" charset="0"/>
                <a:cs typeface="Poppins Medium" panose="00000600000000000000" pitchFamily="50" charset="0"/>
              </a:rPr>
              <a:t> los </a:t>
            </a:r>
            <a:r>
              <a:rPr lang="en-US" dirty="0" err="1">
                <a:latin typeface="Poppins Medium" panose="00000600000000000000" pitchFamily="50" charset="0"/>
                <a:cs typeface="Poppins Medium" panose="00000600000000000000" pitchFamily="50" charset="0"/>
              </a:rPr>
              <a:t>comparo</a:t>
            </a:r>
            <a:r>
              <a:rPr lang="en-US" dirty="0">
                <a:latin typeface="Poppins Medium" panose="00000600000000000000" pitchFamily="50" charset="0"/>
                <a:cs typeface="Poppins Medium" panose="00000600000000000000" pitchFamily="50" charset="0"/>
              </a:rPr>
              <a:t>?</a:t>
            </a:r>
          </a:p>
          <a:p>
            <a:pPr lvl="1">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Ojo</a:t>
            </a:r>
            <a:r>
              <a:rPr lang="en-US" dirty="0">
                <a:latin typeface="Poppins Medium" panose="00000600000000000000" pitchFamily="50" charset="0"/>
                <a:cs typeface="Poppins Medium" panose="00000600000000000000" pitchFamily="50" charset="0"/>
              </a:rPr>
              <a:t>!!! NO </a:t>
            </a:r>
            <a:r>
              <a:rPr lang="en-US" dirty="0" err="1">
                <a:latin typeface="Poppins Medium" panose="00000600000000000000" pitchFamily="50" charset="0"/>
                <a:cs typeface="Poppins Medium" panose="00000600000000000000" pitchFamily="50" charset="0"/>
              </a:rPr>
              <a:t>tienen</a:t>
            </a:r>
            <a:r>
              <a:rPr lang="en-US" dirty="0">
                <a:latin typeface="Poppins Medium" panose="00000600000000000000" pitchFamily="50" charset="0"/>
                <a:cs typeface="Poppins Medium" panose="00000600000000000000" pitchFamily="50" charset="0"/>
              </a:rPr>
              <a:t> NADA que </a:t>
            </a:r>
            <a:r>
              <a:rPr lang="en-US" dirty="0" err="1">
                <a:latin typeface="Poppins Medium" panose="00000600000000000000" pitchFamily="50" charset="0"/>
                <a:cs typeface="Poppins Medium" panose="00000600000000000000" pitchFamily="50" charset="0"/>
              </a:rPr>
              <a:t>ver</a:t>
            </a:r>
            <a:endParaRPr lang="en-US" dirty="0">
              <a:latin typeface="Poppins Medium" panose="00000600000000000000" pitchFamily="50" charset="0"/>
              <a:cs typeface="Poppins Medium" panose="00000600000000000000" pitchFamily="50" charset="0"/>
            </a:endParaRPr>
          </a:p>
          <a:p>
            <a:pPr lvl="1">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Porque</a:t>
            </a:r>
            <a:r>
              <a:rPr lang="en-US" dirty="0">
                <a:latin typeface="Poppins Medium" panose="00000600000000000000" pitchFamily="50" charset="0"/>
                <a:cs typeface="Poppins Medium" panose="00000600000000000000" pitchFamily="50" charset="0"/>
              </a:rPr>
              <a:t> al </a:t>
            </a:r>
            <a:r>
              <a:rPr lang="en-US" dirty="0" err="1">
                <a:latin typeface="Poppins Medium" panose="00000600000000000000" pitchFamily="50" charset="0"/>
                <a:cs typeface="Poppins Medium" panose="00000600000000000000" pitchFamily="50" charset="0"/>
              </a:rPr>
              <a:t>igual</a:t>
            </a:r>
            <a:r>
              <a:rPr lang="en-US" dirty="0">
                <a:latin typeface="Poppins Medium" panose="00000600000000000000" pitchFamily="50" charset="0"/>
                <a:cs typeface="Poppins Medium" panose="00000600000000000000" pitchFamily="50" charset="0"/>
              </a:rPr>
              <a:t> que Google, Amazon </a:t>
            </a:r>
            <a:r>
              <a:rPr lang="en-US" dirty="0" err="1">
                <a:latin typeface="Poppins Medium" panose="00000600000000000000" pitchFamily="50" charset="0"/>
                <a:cs typeface="Poppins Medium" panose="00000600000000000000" pitchFamily="50" charset="0"/>
              </a:rPr>
              <a:t>trata</a:t>
            </a:r>
            <a:r>
              <a:rPr lang="en-US" dirty="0">
                <a:latin typeface="Poppins Medium" panose="00000600000000000000" pitchFamily="50" charset="0"/>
                <a:cs typeface="Poppins Medium" panose="00000600000000000000" pitchFamily="50" charset="0"/>
              </a:rPr>
              <a:t> de </a:t>
            </a:r>
            <a:r>
              <a:rPr lang="en-US" dirty="0" err="1">
                <a:latin typeface="Poppins Medium" panose="00000600000000000000" pitchFamily="50" charset="0"/>
                <a:cs typeface="Poppins Medium" panose="00000600000000000000" pitchFamily="50" charset="0"/>
              </a:rPr>
              <a:t>mostrar</a:t>
            </a:r>
            <a:r>
              <a:rPr lang="en-US" dirty="0">
                <a:latin typeface="Poppins Medium" panose="00000600000000000000" pitchFamily="50" charset="0"/>
                <a:cs typeface="Poppins Medium" panose="00000600000000000000" pitchFamily="50" charset="0"/>
              </a:rPr>
              <a:t> al </a:t>
            </a:r>
            <a:r>
              <a:rPr lang="en-US" dirty="0" err="1">
                <a:latin typeface="Poppins Medium" panose="00000600000000000000" pitchFamily="50" charset="0"/>
                <a:cs typeface="Poppins Medium" panose="00000600000000000000" pitchFamily="50" charset="0"/>
              </a:rPr>
              <a:t>usuario</a:t>
            </a:r>
            <a:r>
              <a:rPr lang="en-US" dirty="0">
                <a:latin typeface="Poppins Medium" panose="00000600000000000000" pitchFamily="50" charset="0"/>
                <a:cs typeface="Poppins Medium" panose="00000600000000000000" pitchFamily="50" charset="0"/>
              </a:rPr>
              <a:t> los </a:t>
            </a:r>
            <a:r>
              <a:rPr lang="en-US" dirty="0" err="1">
                <a:latin typeface="Poppins Medium" panose="00000600000000000000" pitchFamily="50" charset="0"/>
                <a:cs typeface="Poppins Medium" panose="00000600000000000000" pitchFamily="50" charset="0"/>
              </a:rPr>
              <a:t>mejores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resultados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basados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en</a:t>
            </a:r>
            <a:r>
              <a:rPr lang="en-US" dirty="0">
                <a:latin typeface="Poppins Medium" panose="00000600000000000000" pitchFamily="50" charset="0"/>
                <a:cs typeface="Poppins Medium" panose="00000600000000000000" pitchFamily="50" charset="0"/>
              </a:rPr>
              <a:t> la </a:t>
            </a:r>
            <a:r>
              <a:rPr lang="en-US" dirty="0" err="1">
                <a:latin typeface="Poppins Medium" panose="00000600000000000000" pitchFamily="50" charset="0"/>
                <a:cs typeface="Poppins Medium" panose="00000600000000000000" pitchFamily="50" charset="0"/>
              </a:rPr>
              <a:t>búsqueda</a:t>
            </a:r>
            <a:r>
              <a:rPr lang="en-US" dirty="0">
                <a:latin typeface="Poppins Medium" panose="00000600000000000000" pitchFamily="50" charset="0"/>
                <a:cs typeface="Poppins Medium" panose="00000600000000000000" pitchFamily="50" charset="0"/>
              </a:rPr>
              <a:t> que </a:t>
            </a:r>
            <a:r>
              <a:rPr lang="en-US" dirty="0" err="1">
                <a:latin typeface="Poppins Medium" panose="00000600000000000000" pitchFamily="50" charset="0"/>
                <a:cs typeface="Poppins Medium" panose="00000600000000000000" pitchFamily="50" charset="0"/>
              </a:rPr>
              <a:t>han</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realizado</a:t>
            </a:r>
            <a:r>
              <a:rPr lang="en-US" dirty="0">
                <a:latin typeface="Poppins Medium" panose="00000600000000000000" pitchFamily="50" charset="0"/>
                <a:cs typeface="Poppins Medium" panose="00000600000000000000" pitchFamily="50" charset="0"/>
              </a:rPr>
              <a:t>.</a:t>
            </a:r>
          </a:p>
          <a:p>
            <a:pPr lvl="1">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Dicho</a:t>
            </a:r>
            <a:r>
              <a:rPr lang="en-US" dirty="0">
                <a:latin typeface="Poppins Medium" panose="00000600000000000000" pitchFamily="50" charset="0"/>
                <a:cs typeface="Poppins Medium" panose="00000600000000000000" pitchFamily="50" charset="0"/>
              </a:rPr>
              <a:t> de </a:t>
            </a:r>
            <a:r>
              <a:rPr lang="en-US" dirty="0" err="1">
                <a:latin typeface="Poppins Medium" panose="00000600000000000000" pitchFamily="50" charset="0"/>
                <a:cs typeface="Poppins Medium" panose="00000600000000000000" pitchFamily="50" charset="0"/>
              </a:rPr>
              <a:t>otra</a:t>
            </a:r>
            <a:r>
              <a:rPr lang="en-US" dirty="0">
                <a:latin typeface="Poppins Medium" panose="00000600000000000000" pitchFamily="50" charset="0"/>
                <a:cs typeface="Poppins Medium" panose="00000600000000000000" pitchFamily="50" charset="0"/>
              </a:rPr>
              <a:t> forma, </a:t>
            </a:r>
            <a:r>
              <a:rPr lang="en-US" dirty="0" err="1">
                <a:latin typeface="Poppins Medium" panose="00000600000000000000" pitchFamily="50" charset="0"/>
                <a:cs typeface="Poppins Medium" panose="00000600000000000000" pitchFamily="50" charset="0"/>
              </a:rPr>
              <a:t>tratan</a:t>
            </a:r>
            <a:r>
              <a:rPr lang="en-US" dirty="0">
                <a:latin typeface="Poppins Medium" panose="00000600000000000000" pitchFamily="50" charset="0"/>
                <a:cs typeface="Poppins Medium" panose="00000600000000000000" pitchFamily="50" charset="0"/>
              </a:rPr>
              <a:t> de </a:t>
            </a:r>
            <a:r>
              <a:rPr lang="en-US" dirty="0" err="1">
                <a:latin typeface="Poppins Medium" panose="00000600000000000000" pitchFamily="50" charset="0"/>
                <a:cs typeface="Poppins Medium" panose="00000600000000000000" pitchFamily="50" charset="0"/>
              </a:rPr>
              <a:t>darle</a:t>
            </a:r>
            <a:r>
              <a:rPr lang="en-US" dirty="0">
                <a:latin typeface="Poppins Medium" panose="00000600000000000000" pitchFamily="50" charset="0"/>
                <a:cs typeface="Poppins Medium" panose="00000600000000000000" pitchFamily="50" charset="0"/>
              </a:rPr>
              <a:t> la mayor </a:t>
            </a:r>
            <a:r>
              <a:rPr lang="en-US" dirty="0" err="1">
                <a:latin typeface="Poppins Medium" panose="00000600000000000000" pitchFamily="50" charset="0"/>
                <a:cs typeface="Poppins Medium" panose="00000600000000000000" pitchFamily="50" charset="0"/>
              </a:rPr>
              <a:t>calidad</a:t>
            </a:r>
            <a:r>
              <a:rPr lang="en-US" dirty="0">
                <a:latin typeface="Poppins Medium" panose="00000600000000000000" pitchFamily="50" charset="0"/>
                <a:cs typeface="Poppins Medium" panose="00000600000000000000" pitchFamily="50" charset="0"/>
              </a:rPr>
              <a:t> al </a:t>
            </a:r>
            <a:r>
              <a:rPr lang="en-US" dirty="0" err="1">
                <a:latin typeface="Poppins Medium" panose="00000600000000000000" pitchFamily="50" charset="0"/>
                <a:cs typeface="Poppins Medium" panose="00000600000000000000" pitchFamily="50" charset="0"/>
              </a:rPr>
              <a:t>usuario</a:t>
            </a:r>
            <a:endParaRPr lang="en-US" dirty="0">
              <a:latin typeface="Poppins Medium" panose="00000600000000000000" pitchFamily="50" charset="0"/>
              <a:cs typeface="Poppins Medium" panose="00000600000000000000" pitchFamily="50" charset="0"/>
            </a:endParaRPr>
          </a:p>
        </p:txBody>
      </p:sp>
    </p:spTree>
    <p:extLst>
      <p:ext uri="{BB962C8B-B14F-4D97-AF65-F5344CB8AC3E}">
        <p14:creationId xmlns:p14="http://schemas.microsoft.com/office/powerpoint/2010/main" val="3916718067"/>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Freeform: Shape 11">
            <a:extLst>
              <a:ext uri="{FF2B5EF4-FFF2-40B4-BE49-F238E27FC236}">
                <a16:creationId xmlns:a16="http://schemas.microsoft.com/office/drawing/2014/main" id="{54309F57-B331-41A7-9154-15EC2AF45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845162" cy="6858000"/>
          </a:xfrm>
          <a:custGeom>
            <a:avLst/>
            <a:gdLst>
              <a:gd name="connsiteX0" fmla="*/ 0 w 8845162"/>
              <a:gd name="connsiteY0" fmla="*/ 0 h 6858000"/>
              <a:gd name="connsiteX1" fmla="*/ 6265248 w 8845162"/>
              <a:gd name="connsiteY1" fmla="*/ 0 h 6858000"/>
              <a:gd name="connsiteX2" fmla="*/ 7537703 w 8845162"/>
              <a:gd name="connsiteY2" fmla="*/ 0 h 6858000"/>
              <a:gd name="connsiteX3" fmla="*/ 8845162 w 8845162"/>
              <a:gd name="connsiteY3" fmla="*/ 0 h 6858000"/>
              <a:gd name="connsiteX4" fmla="*/ 8845162 w 8845162"/>
              <a:gd name="connsiteY4" fmla="*/ 6858000 h 6858000"/>
              <a:gd name="connsiteX5" fmla="*/ 7537703 w 8845162"/>
              <a:gd name="connsiteY5" fmla="*/ 6858000 h 6858000"/>
              <a:gd name="connsiteX6" fmla="*/ 6265248 w 8845162"/>
              <a:gd name="connsiteY6" fmla="*/ 6858000 h 6858000"/>
              <a:gd name="connsiteX7" fmla="*/ 20957 w 8845162"/>
              <a:gd name="connsiteY7" fmla="*/ 6858000 h 6858000"/>
              <a:gd name="connsiteX8" fmla="*/ 46002 w 8845162"/>
              <a:gd name="connsiteY8" fmla="*/ 6702325 h 6858000"/>
              <a:gd name="connsiteX9" fmla="*/ 69870 w 8845162"/>
              <a:gd name="connsiteY9" fmla="*/ 6547334 h 6858000"/>
              <a:gd name="connsiteX10" fmla="*/ 93234 w 8845162"/>
              <a:gd name="connsiteY10" fmla="*/ 6391658 h 6858000"/>
              <a:gd name="connsiteX11" fmla="*/ 113237 w 8845162"/>
              <a:gd name="connsiteY11" fmla="*/ 6235295 h 6858000"/>
              <a:gd name="connsiteX12" fmla="*/ 133409 w 8845162"/>
              <a:gd name="connsiteY12" fmla="*/ 6079619 h 6858000"/>
              <a:gd name="connsiteX13" fmla="*/ 152234 w 8845162"/>
              <a:gd name="connsiteY13" fmla="*/ 5923256 h 6858000"/>
              <a:gd name="connsiteX14" fmla="*/ 168370 w 8845162"/>
              <a:gd name="connsiteY14" fmla="*/ 5768951 h 6858000"/>
              <a:gd name="connsiteX15" fmla="*/ 183667 w 8845162"/>
              <a:gd name="connsiteY15" fmla="*/ 5612589 h 6858000"/>
              <a:gd name="connsiteX16" fmla="*/ 197619 w 8845162"/>
              <a:gd name="connsiteY16" fmla="*/ 5456912 h 6858000"/>
              <a:gd name="connsiteX17" fmla="*/ 209720 w 8845162"/>
              <a:gd name="connsiteY17" fmla="*/ 5303979 h 6858000"/>
              <a:gd name="connsiteX18" fmla="*/ 221823 w 8845162"/>
              <a:gd name="connsiteY18" fmla="*/ 5148988 h 6858000"/>
              <a:gd name="connsiteX19" fmla="*/ 231908 w 8845162"/>
              <a:gd name="connsiteY19" fmla="*/ 4996055 h 6858000"/>
              <a:gd name="connsiteX20" fmla="*/ 239808 w 8845162"/>
              <a:gd name="connsiteY20" fmla="*/ 4843121 h 6858000"/>
              <a:gd name="connsiteX21" fmla="*/ 248045 w 8845162"/>
              <a:gd name="connsiteY21" fmla="*/ 4690874 h 6858000"/>
              <a:gd name="connsiteX22" fmla="*/ 254936 w 8845162"/>
              <a:gd name="connsiteY22" fmla="*/ 4539998 h 6858000"/>
              <a:gd name="connsiteX23" fmla="*/ 259811 w 8845162"/>
              <a:gd name="connsiteY23" fmla="*/ 4390493 h 6858000"/>
              <a:gd name="connsiteX24" fmla="*/ 264014 w 8845162"/>
              <a:gd name="connsiteY24" fmla="*/ 4240989 h 6858000"/>
              <a:gd name="connsiteX25" fmla="*/ 268047 w 8845162"/>
              <a:gd name="connsiteY25" fmla="*/ 4092856 h 6858000"/>
              <a:gd name="connsiteX26" fmla="*/ 269897 w 8845162"/>
              <a:gd name="connsiteY26" fmla="*/ 3946781 h 6858000"/>
              <a:gd name="connsiteX27" fmla="*/ 271913 w 8845162"/>
              <a:gd name="connsiteY27" fmla="*/ 3800705 h 6858000"/>
              <a:gd name="connsiteX28" fmla="*/ 272922 w 8845162"/>
              <a:gd name="connsiteY28" fmla="*/ 3656687 h 6858000"/>
              <a:gd name="connsiteX29" fmla="*/ 271913 w 8845162"/>
              <a:gd name="connsiteY29" fmla="*/ 3514041 h 6858000"/>
              <a:gd name="connsiteX30" fmla="*/ 271913 w 8845162"/>
              <a:gd name="connsiteY30" fmla="*/ 3372766 h 6858000"/>
              <a:gd name="connsiteX31" fmla="*/ 269897 w 8845162"/>
              <a:gd name="connsiteY31" fmla="*/ 3232863 h 6858000"/>
              <a:gd name="connsiteX32" fmla="*/ 266871 w 8845162"/>
              <a:gd name="connsiteY32" fmla="*/ 3095703 h 6858000"/>
              <a:gd name="connsiteX33" fmla="*/ 264014 w 8845162"/>
              <a:gd name="connsiteY33" fmla="*/ 2959915 h 6858000"/>
              <a:gd name="connsiteX34" fmla="*/ 260820 w 8845162"/>
              <a:gd name="connsiteY34" fmla="*/ 2826869 h 6858000"/>
              <a:gd name="connsiteX35" fmla="*/ 255946 w 8845162"/>
              <a:gd name="connsiteY35" fmla="*/ 2694510 h 6858000"/>
              <a:gd name="connsiteX36" fmla="*/ 250734 w 8845162"/>
              <a:gd name="connsiteY36" fmla="*/ 2564209 h 6858000"/>
              <a:gd name="connsiteX37" fmla="*/ 246028 w 8845162"/>
              <a:gd name="connsiteY37" fmla="*/ 2436650 h 6858000"/>
              <a:gd name="connsiteX38" fmla="*/ 232749 w 8845162"/>
              <a:gd name="connsiteY38" fmla="*/ 2187704 h 6858000"/>
              <a:gd name="connsiteX39" fmla="*/ 218630 w 8845162"/>
              <a:gd name="connsiteY39" fmla="*/ 1949046 h 6858000"/>
              <a:gd name="connsiteX40" fmla="*/ 203837 w 8845162"/>
              <a:gd name="connsiteY40" fmla="*/ 1719989 h 6858000"/>
              <a:gd name="connsiteX41" fmla="*/ 187532 w 8845162"/>
              <a:gd name="connsiteY41" fmla="*/ 1503276 h 6858000"/>
              <a:gd name="connsiteX42" fmla="*/ 170555 w 8845162"/>
              <a:gd name="connsiteY42" fmla="*/ 1296164 h 6858000"/>
              <a:gd name="connsiteX43" fmla="*/ 152234 w 8845162"/>
              <a:gd name="connsiteY43" fmla="*/ 1104140 h 6858000"/>
              <a:gd name="connsiteX44" fmla="*/ 134248 w 8845162"/>
              <a:gd name="connsiteY44" fmla="*/ 923775 h 6858000"/>
              <a:gd name="connsiteX45" fmla="*/ 116263 w 8845162"/>
              <a:gd name="connsiteY45" fmla="*/ 757811 h 6858000"/>
              <a:gd name="connsiteX46" fmla="*/ 99286 w 8845162"/>
              <a:gd name="connsiteY46" fmla="*/ 605564 h 6858000"/>
              <a:gd name="connsiteX47" fmla="*/ 83149 w 8845162"/>
              <a:gd name="connsiteY47" fmla="*/ 470461 h 6858000"/>
              <a:gd name="connsiteX48" fmla="*/ 67853 w 8845162"/>
              <a:gd name="connsiteY48" fmla="*/ 348389 h 6858000"/>
              <a:gd name="connsiteX49" fmla="*/ 55078 w 8845162"/>
              <a:gd name="connsiteY49" fmla="*/ 245519 h 6858000"/>
              <a:gd name="connsiteX50" fmla="*/ 42976 w 8845162"/>
              <a:gd name="connsiteY50" fmla="*/ 159108 h 6858000"/>
              <a:gd name="connsiteX51" fmla="*/ 25662 w 8845162"/>
              <a:gd name="connsiteY51" fmla="*/ 40464 h 6858000"/>
              <a:gd name="connsiteX52" fmla="*/ 19779 w 8845162"/>
              <a:gd name="connsiteY52" fmla="*/ 2 h 6858000"/>
              <a:gd name="connsiteX53" fmla="*/ 26532 w 8845162"/>
              <a:gd name="connsiteY53" fmla="*/ 2 h 6858000"/>
              <a:gd name="connsiteX54" fmla="*/ 26532 w 8845162"/>
              <a:gd name="connsiteY54" fmla="*/ 1 h 6858000"/>
              <a:gd name="connsiteX55" fmla="*/ 0 w 8845162"/>
              <a:gd name="connsiteY5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8845162" h="6858000">
                <a:moveTo>
                  <a:pt x="0" y="0"/>
                </a:moveTo>
                <a:lnTo>
                  <a:pt x="6265248" y="0"/>
                </a:lnTo>
                <a:lnTo>
                  <a:pt x="7537703" y="0"/>
                </a:lnTo>
                <a:lnTo>
                  <a:pt x="8845162" y="0"/>
                </a:lnTo>
                <a:lnTo>
                  <a:pt x="8845162" y="6858000"/>
                </a:lnTo>
                <a:lnTo>
                  <a:pt x="7537703" y="6858000"/>
                </a:lnTo>
                <a:lnTo>
                  <a:pt x="6265248" y="6858000"/>
                </a:lnTo>
                <a:lnTo>
                  <a:pt x="20957" y="6858000"/>
                </a:lnTo>
                <a:lnTo>
                  <a:pt x="46002" y="6702325"/>
                </a:lnTo>
                <a:lnTo>
                  <a:pt x="69870" y="6547334"/>
                </a:lnTo>
                <a:lnTo>
                  <a:pt x="93234" y="6391658"/>
                </a:lnTo>
                <a:lnTo>
                  <a:pt x="113237" y="6235295"/>
                </a:lnTo>
                <a:lnTo>
                  <a:pt x="133409" y="6079619"/>
                </a:lnTo>
                <a:lnTo>
                  <a:pt x="152234" y="5923256"/>
                </a:lnTo>
                <a:lnTo>
                  <a:pt x="168370" y="5768951"/>
                </a:lnTo>
                <a:lnTo>
                  <a:pt x="183667" y="5612589"/>
                </a:lnTo>
                <a:lnTo>
                  <a:pt x="197619" y="5456912"/>
                </a:lnTo>
                <a:lnTo>
                  <a:pt x="209720" y="5303979"/>
                </a:lnTo>
                <a:lnTo>
                  <a:pt x="221823" y="5148988"/>
                </a:lnTo>
                <a:lnTo>
                  <a:pt x="231908" y="4996055"/>
                </a:lnTo>
                <a:lnTo>
                  <a:pt x="239808" y="4843121"/>
                </a:lnTo>
                <a:lnTo>
                  <a:pt x="248045" y="4690874"/>
                </a:lnTo>
                <a:lnTo>
                  <a:pt x="254936" y="4539998"/>
                </a:lnTo>
                <a:lnTo>
                  <a:pt x="259811" y="4390493"/>
                </a:lnTo>
                <a:lnTo>
                  <a:pt x="264014" y="4240989"/>
                </a:lnTo>
                <a:lnTo>
                  <a:pt x="268047" y="4092856"/>
                </a:lnTo>
                <a:lnTo>
                  <a:pt x="269897" y="3946781"/>
                </a:lnTo>
                <a:lnTo>
                  <a:pt x="271913" y="3800705"/>
                </a:lnTo>
                <a:lnTo>
                  <a:pt x="272922" y="3656687"/>
                </a:lnTo>
                <a:lnTo>
                  <a:pt x="271913" y="3514041"/>
                </a:lnTo>
                <a:lnTo>
                  <a:pt x="271913" y="3372766"/>
                </a:lnTo>
                <a:lnTo>
                  <a:pt x="269897" y="3232863"/>
                </a:lnTo>
                <a:lnTo>
                  <a:pt x="266871" y="3095703"/>
                </a:lnTo>
                <a:lnTo>
                  <a:pt x="264014" y="2959915"/>
                </a:lnTo>
                <a:lnTo>
                  <a:pt x="260820" y="2826869"/>
                </a:lnTo>
                <a:lnTo>
                  <a:pt x="255946" y="2694510"/>
                </a:lnTo>
                <a:lnTo>
                  <a:pt x="250734" y="2564209"/>
                </a:lnTo>
                <a:lnTo>
                  <a:pt x="246028" y="2436650"/>
                </a:lnTo>
                <a:lnTo>
                  <a:pt x="232749" y="2187704"/>
                </a:lnTo>
                <a:lnTo>
                  <a:pt x="218630" y="1949046"/>
                </a:lnTo>
                <a:lnTo>
                  <a:pt x="203837" y="1719989"/>
                </a:lnTo>
                <a:lnTo>
                  <a:pt x="187532" y="1503276"/>
                </a:lnTo>
                <a:lnTo>
                  <a:pt x="170555" y="1296164"/>
                </a:lnTo>
                <a:lnTo>
                  <a:pt x="152234" y="1104140"/>
                </a:lnTo>
                <a:lnTo>
                  <a:pt x="134248" y="923775"/>
                </a:lnTo>
                <a:lnTo>
                  <a:pt x="116263" y="757811"/>
                </a:lnTo>
                <a:lnTo>
                  <a:pt x="99286" y="605564"/>
                </a:lnTo>
                <a:lnTo>
                  <a:pt x="83149" y="470461"/>
                </a:lnTo>
                <a:lnTo>
                  <a:pt x="67853" y="348389"/>
                </a:lnTo>
                <a:lnTo>
                  <a:pt x="55078" y="245519"/>
                </a:lnTo>
                <a:lnTo>
                  <a:pt x="42976" y="159108"/>
                </a:lnTo>
                <a:lnTo>
                  <a:pt x="25662" y="40464"/>
                </a:lnTo>
                <a:lnTo>
                  <a:pt x="19779" y="2"/>
                </a:lnTo>
                <a:lnTo>
                  <a:pt x="26532" y="2"/>
                </a:lnTo>
                <a:lnTo>
                  <a:pt x="26532" y="1"/>
                </a:lnTo>
                <a:lnTo>
                  <a:pt x="0" y="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ítulo 3">
            <a:extLst>
              <a:ext uri="{FF2B5EF4-FFF2-40B4-BE49-F238E27FC236}">
                <a16:creationId xmlns:a16="http://schemas.microsoft.com/office/drawing/2014/main" id="{E54A7595-5380-4EDE-9BAA-D4C4AF80EC8D}"/>
              </a:ext>
            </a:extLst>
          </p:cNvPr>
          <p:cNvSpPr>
            <a:spLocks noGrp="1"/>
          </p:cNvSpPr>
          <p:nvPr>
            <p:ph type="title"/>
          </p:nvPr>
        </p:nvSpPr>
        <p:spPr>
          <a:xfrm>
            <a:off x="685801" y="500743"/>
            <a:ext cx="7402285" cy="1360714"/>
          </a:xfrm>
        </p:spPr>
        <p:txBody>
          <a:bodyPr vert="horz" lIns="91440" tIns="45720" rIns="91440" bIns="45720" rtlCol="0" anchor="ctr">
            <a:normAutofit/>
          </a:bodyPr>
          <a:lstStyle/>
          <a:p>
            <a:r>
              <a:rPr lang="en-US" sz="2800" cap="all" dirty="0" err="1">
                <a:solidFill>
                  <a:srgbClr val="FF33CC"/>
                </a:solidFill>
                <a:latin typeface="Poppins Medium" panose="00000600000000000000" pitchFamily="50" charset="0"/>
                <a:cs typeface="Poppins Medium" panose="00000600000000000000" pitchFamily="50" charset="0"/>
              </a:rPr>
              <a:t>Sesión</a:t>
            </a:r>
            <a:r>
              <a:rPr lang="en-US" sz="2800" cap="all" dirty="0">
                <a:solidFill>
                  <a:srgbClr val="FF33CC"/>
                </a:solidFill>
                <a:latin typeface="Poppins Medium" panose="00000600000000000000" pitchFamily="50" charset="0"/>
                <a:cs typeface="Poppins Medium" panose="00000600000000000000" pitchFamily="50" charset="0"/>
              </a:rPr>
              <a:t> 1</a:t>
            </a:r>
          </a:p>
        </p:txBody>
      </p:sp>
      <p:sp>
        <p:nvSpPr>
          <p:cNvPr id="5" name="Marcador de texto 4">
            <a:extLst>
              <a:ext uri="{FF2B5EF4-FFF2-40B4-BE49-F238E27FC236}">
                <a16:creationId xmlns:a16="http://schemas.microsoft.com/office/drawing/2014/main" id="{949B2544-1631-4478-82CB-6002AB5A1452}"/>
              </a:ext>
            </a:extLst>
          </p:cNvPr>
          <p:cNvSpPr>
            <a:spLocks noGrp="1"/>
          </p:cNvSpPr>
          <p:nvPr>
            <p:ph type="body" idx="1"/>
          </p:nvPr>
        </p:nvSpPr>
        <p:spPr>
          <a:xfrm>
            <a:off x="685801" y="1861457"/>
            <a:ext cx="7402285" cy="4495800"/>
          </a:xfrm>
        </p:spPr>
        <p:txBody>
          <a:bodyPr vert="horz" lIns="91440" tIns="45720" rIns="91440" bIns="45720" rtlCol="0" anchor="ctr">
            <a:normAutofit/>
          </a:bodyPr>
          <a:lstStyle/>
          <a:p>
            <a:pPr>
              <a:buFont typeface="Arial"/>
              <a:buChar char="•"/>
            </a:pPr>
            <a:r>
              <a:rPr lang="en-US" dirty="0">
                <a:latin typeface="Poppins Medium" panose="00000600000000000000" pitchFamily="50" charset="0"/>
                <a:cs typeface="Poppins Medium" panose="00000600000000000000" pitchFamily="50" charset="0"/>
              </a:rPr>
              <a:t> Ayer se </a:t>
            </a:r>
            <a:r>
              <a:rPr lang="en-US" dirty="0" err="1">
                <a:latin typeface="Poppins Medium" panose="00000600000000000000" pitchFamily="50" charset="0"/>
                <a:cs typeface="Poppins Medium" panose="00000600000000000000" pitchFamily="50" charset="0"/>
              </a:rPr>
              <a:t>comenzó</a:t>
            </a:r>
            <a:r>
              <a:rPr lang="en-US" dirty="0">
                <a:latin typeface="Poppins Medium" panose="00000600000000000000" pitchFamily="50" charset="0"/>
                <a:cs typeface="Poppins Medium" panose="00000600000000000000" pitchFamily="50" charset="0"/>
              </a:rPr>
              <a:t> con la </a:t>
            </a:r>
            <a:r>
              <a:rPr lang="en-US" dirty="0" err="1">
                <a:latin typeface="Poppins Medium" panose="00000600000000000000" pitchFamily="50" charset="0"/>
                <a:cs typeface="Poppins Medium" panose="00000600000000000000" pitchFamily="50" charset="0"/>
              </a:rPr>
              <a:t>reflexión</a:t>
            </a:r>
            <a:r>
              <a:rPr lang="en-US" dirty="0">
                <a:latin typeface="Poppins Medium" panose="00000600000000000000" pitchFamily="50" charset="0"/>
                <a:cs typeface="Poppins Medium" panose="00000600000000000000" pitchFamily="50" charset="0"/>
              </a:rPr>
              <a:t> de </a:t>
            </a:r>
            <a:r>
              <a:rPr lang="en-US" dirty="0" err="1">
                <a:latin typeface="Poppins Medium" panose="00000600000000000000" pitchFamily="50" charset="0"/>
                <a:cs typeface="Poppins Medium" panose="00000600000000000000" pitchFamily="50" charset="0"/>
              </a:rPr>
              <a:t>si</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nuestro</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negocio</a:t>
            </a:r>
            <a:r>
              <a:rPr lang="en-US" dirty="0">
                <a:latin typeface="Poppins Medium" panose="00000600000000000000" pitchFamily="50" charset="0"/>
                <a:cs typeface="Poppins Medium" panose="00000600000000000000" pitchFamily="50" charset="0"/>
              </a:rPr>
              <a:t> online era </a:t>
            </a:r>
            <a:r>
              <a:rPr lang="en-US" dirty="0" err="1">
                <a:latin typeface="Poppins Medium" panose="00000600000000000000" pitchFamily="50" charset="0"/>
                <a:cs typeface="Poppins Medium" panose="00000600000000000000" pitchFamily="50" charset="0"/>
              </a:rPr>
              <a:t>idóneo</a:t>
            </a:r>
            <a:r>
              <a:rPr lang="en-US" dirty="0">
                <a:latin typeface="Poppins Medium" panose="00000600000000000000" pitchFamily="50" charset="0"/>
                <a:cs typeface="Poppins Medium" panose="00000600000000000000" pitchFamily="50" charset="0"/>
              </a:rPr>
              <a:t> para </a:t>
            </a:r>
            <a:r>
              <a:rPr lang="en-US" dirty="0" err="1">
                <a:latin typeface="Poppins Medium" panose="00000600000000000000" pitchFamily="50" charset="0"/>
                <a:cs typeface="Poppins Medium" panose="00000600000000000000" pitchFamily="50" charset="0"/>
              </a:rPr>
              <a:t>darlo</a:t>
            </a:r>
            <a:r>
              <a:rPr lang="en-US" dirty="0">
                <a:latin typeface="Poppins Medium" panose="00000600000000000000" pitchFamily="50" charset="0"/>
                <a:cs typeface="Poppins Medium" panose="00000600000000000000" pitchFamily="50" charset="0"/>
              </a:rPr>
              <a:t> de </a:t>
            </a:r>
            <a:r>
              <a:rPr lang="en-US" dirty="0" err="1">
                <a:latin typeface="Poppins Medium" panose="00000600000000000000" pitchFamily="50" charset="0"/>
                <a:cs typeface="Poppins Medium" panose="00000600000000000000" pitchFamily="50" charset="0"/>
              </a:rPr>
              <a:t>alta</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como</a:t>
            </a:r>
            <a:r>
              <a:rPr lang="en-US" dirty="0">
                <a:latin typeface="Poppins Medium" panose="00000600000000000000" pitchFamily="50" charset="0"/>
                <a:cs typeface="Poppins Medium" panose="00000600000000000000" pitchFamily="50" charset="0"/>
              </a:rPr>
              <a:t> seller </a:t>
            </a:r>
            <a:r>
              <a:rPr lang="en-US" dirty="0" err="1">
                <a:latin typeface="Poppins Medium" panose="00000600000000000000" pitchFamily="50" charset="0"/>
                <a:cs typeface="Poppins Medium" panose="00000600000000000000" pitchFamily="50" charset="0"/>
              </a:rPr>
              <a:t>en</a:t>
            </a:r>
            <a:r>
              <a:rPr lang="en-US" dirty="0">
                <a:latin typeface="Poppins Medium" panose="00000600000000000000" pitchFamily="50" charset="0"/>
                <a:cs typeface="Poppins Medium" panose="00000600000000000000" pitchFamily="50" charset="0"/>
              </a:rPr>
              <a:t> Amazon</a:t>
            </a:r>
          </a:p>
          <a:p>
            <a:pPr>
              <a:buFont typeface="Arial"/>
              <a:buChar char="•"/>
            </a:pPr>
            <a:r>
              <a:rPr lang="en-US" dirty="0">
                <a:latin typeface="Poppins Medium" panose="00000600000000000000" pitchFamily="50" charset="0"/>
                <a:cs typeface="Poppins Medium" panose="00000600000000000000" pitchFamily="50" charset="0"/>
              </a:rPr>
              <a:t> Para </a:t>
            </a:r>
            <a:r>
              <a:rPr lang="en-US" dirty="0" err="1">
                <a:latin typeface="Poppins Medium" panose="00000600000000000000" pitchFamily="50" charset="0"/>
                <a:cs typeface="Poppins Medium" panose="00000600000000000000" pitchFamily="50" charset="0"/>
              </a:rPr>
              <a:t>ello</a:t>
            </a:r>
            <a:r>
              <a:rPr lang="en-US" dirty="0">
                <a:latin typeface="Poppins Medium" panose="00000600000000000000" pitchFamily="50" charset="0"/>
                <a:cs typeface="Poppins Medium" panose="00000600000000000000" pitchFamily="50" charset="0"/>
              </a:rPr>
              <a:t> se </a:t>
            </a:r>
            <a:r>
              <a:rPr lang="en-US" dirty="0" err="1">
                <a:latin typeface="Poppins Medium" panose="00000600000000000000" pitchFamily="50" charset="0"/>
                <a:cs typeface="Poppins Medium" panose="00000600000000000000" pitchFamily="50" charset="0"/>
              </a:rPr>
              <a:t>explicaban</a:t>
            </a:r>
            <a:r>
              <a:rPr lang="en-US" dirty="0">
                <a:latin typeface="Poppins Medium" panose="00000600000000000000" pitchFamily="50" charset="0"/>
                <a:cs typeface="Poppins Medium" panose="00000600000000000000" pitchFamily="50" charset="0"/>
              </a:rPr>
              <a:t> las </a:t>
            </a:r>
            <a:r>
              <a:rPr lang="en-US" dirty="0" err="1">
                <a:latin typeface="Poppins Medium" panose="00000600000000000000" pitchFamily="50" charset="0"/>
                <a:cs typeface="Poppins Medium" panose="00000600000000000000" pitchFamily="50" charset="0"/>
              </a:rPr>
              <a:t>opciones</a:t>
            </a:r>
            <a:r>
              <a:rPr lang="en-US" dirty="0">
                <a:latin typeface="Poppins Medium" panose="00000600000000000000" pitchFamily="50" charset="0"/>
                <a:cs typeface="Poppins Medium" panose="00000600000000000000" pitchFamily="50" charset="0"/>
              </a:rPr>
              <a:t> que </a:t>
            </a:r>
            <a:r>
              <a:rPr lang="en-US" dirty="0" err="1">
                <a:latin typeface="Poppins Medium" panose="00000600000000000000" pitchFamily="50" charset="0"/>
                <a:cs typeface="Poppins Medium" panose="00000600000000000000" pitchFamily="50" charset="0"/>
              </a:rPr>
              <a:t>existían</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como</a:t>
            </a:r>
            <a:r>
              <a:rPr lang="en-US" dirty="0">
                <a:latin typeface="Poppins Medium" panose="00000600000000000000" pitchFamily="50" charset="0"/>
                <a:cs typeface="Poppins Medium" panose="00000600000000000000" pitchFamily="50" charset="0"/>
              </a:rPr>
              <a:t> “seller” o </a:t>
            </a:r>
            <a:r>
              <a:rPr lang="en-US" dirty="0" err="1">
                <a:latin typeface="Poppins Medium" panose="00000600000000000000" pitchFamily="50" charset="0"/>
                <a:cs typeface="Poppins Medium" panose="00000600000000000000" pitchFamily="50" charset="0"/>
              </a:rPr>
              <a:t>vendedor</a:t>
            </a:r>
            <a:endParaRPr lang="en-US" dirty="0">
              <a:latin typeface="Poppins Medium" panose="00000600000000000000" pitchFamily="50" charset="0"/>
              <a:cs typeface="Poppins Medium" panose="00000600000000000000" pitchFamily="50" charset="0"/>
            </a:endParaRPr>
          </a:p>
          <a:p>
            <a:pPr>
              <a:buFont typeface="Arial"/>
              <a:buChar char="•"/>
            </a:pPr>
            <a:r>
              <a:rPr lang="en-US" dirty="0">
                <a:latin typeface="Poppins Medium" panose="00000600000000000000" pitchFamily="50" charset="0"/>
                <a:cs typeface="Poppins Medium" panose="00000600000000000000" pitchFamily="50" charset="0"/>
              </a:rPr>
              <a:t> Y se </a:t>
            </a:r>
            <a:r>
              <a:rPr lang="en-US" dirty="0" err="1">
                <a:latin typeface="Poppins Medium" panose="00000600000000000000" pitchFamily="50" charset="0"/>
                <a:cs typeface="Poppins Medium" panose="00000600000000000000" pitchFamily="50" charset="0"/>
              </a:rPr>
              <a:t>daban</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algunas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opciones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si</a:t>
            </a:r>
            <a:r>
              <a:rPr lang="en-US" dirty="0">
                <a:latin typeface="Poppins Medium" panose="00000600000000000000" pitchFamily="50" charset="0"/>
                <a:cs typeface="Poppins Medium" panose="00000600000000000000" pitchFamily="50" charset="0"/>
              </a:rPr>
              <a:t> no se </a:t>
            </a:r>
            <a:r>
              <a:rPr lang="en-US" dirty="0" err="1">
                <a:latin typeface="Poppins Medium" panose="00000600000000000000" pitchFamily="50" charset="0"/>
                <a:cs typeface="Poppins Medium" panose="00000600000000000000" pitchFamily="50" charset="0"/>
              </a:rPr>
              <a:t>tenía</a:t>
            </a:r>
            <a:r>
              <a:rPr lang="en-US" dirty="0">
                <a:latin typeface="Poppins Medium" panose="00000600000000000000" pitchFamily="50" charset="0"/>
                <a:cs typeface="Poppins Medium" panose="00000600000000000000" pitchFamily="50" charset="0"/>
              </a:rPr>
              <a:t> claro </a:t>
            </a:r>
            <a:r>
              <a:rPr lang="en-US" dirty="0" err="1">
                <a:latin typeface="Poppins Medium" panose="00000600000000000000" pitchFamily="50" charset="0"/>
                <a:cs typeface="Poppins Medium" panose="00000600000000000000" pitchFamily="50" charset="0"/>
              </a:rPr>
              <a:t>entrar</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en</a:t>
            </a:r>
            <a:r>
              <a:rPr lang="en-US" dirty="0">
                <a:latin typeface="Poppins Medium" panose="00000600000000000000" pitchFamily="50" charset="0"/>
                <a:cs typeface="Poppins Medium" panose="00000600000000000000" pitchFamily="50" charset="0"/>
              </a:rPr>
              <a:t> Amazon</a:t>
            </a:r>
          </a:p>
        </p:txBody>
      </p:sp>
    </p:spTree>
    <p:extLst>
      <p:ext uri="{BB962C8B-B14F-4D97-AF65-F5344CB8AC3E}">
        <p14:creationId xmlns:p14="http://schemas.microsoft.com/office/powerpoint/2010/main" val="1283486446"/>
      </p:ext>
    </p:extLst>
  </p:cSld>
  <p:clrMapOvr>
    <a:overrideClrMapping bg1="lt1" tx1="dk1" bg2="lt2" tx2="dk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Freeform: Shape 11">
            <a:extLst>
              <a:ext uri="{FF2B5EF4-FFF2-40B4-BE49-F238E27FC236}">
                <a16:creationId xmlns:a16="http://schemas.microsoft.com/office/drawing/2014/main" id="{54309F57-B331-41A7-9154-15EC2AF45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845162" cy="6858000"/>
          </a:xfrm>
          <a:custGeom>
            <a:avLst/>
            <a:gdLst>
              <a:gd name="connsiteX0" fmla="*/ 0 w 8845162"/>
              <a:gd name="connsiteY0" fmla="*/ 0 h 6858000"/>
              <a:gd name="connsiteX1" fmla="*/ 6265248 w 8845162"/>
              <a:gd name="connsiteY1" fmla="*/ 0 h 6858000"/>
              <a:gd name="connsiteX2" fmla="*/ 7537703 w 8845162"/>
              <a:gd name="connsiteY2" fmla="*/ 0 h 6858000"/>
              <a:gd name="connsiteX3" fmla="*/ 8845162 w 8845162"/>
              <a:gd name="connsiteY3" fmla="*/ 0 h 6858000"/>
              <a:gd name="connsiteX4" fmla="*/ 8845162 w 8845162"/>
              <a:gd name="connsiteY4" fmla="*/ 6858000 h 6858000"/>
              <a:gd name="connsiteX5" fmla="*/ 7537703 w 8845162"/>
              <a:gd name="connsiteY5" fmla="*/ 6858000 h 6858000"/>
              <a:gd name="connsiteX6" fmla="*/ 6265248 w 8845162"/>
              <a:gd name="connsiteY6" fmla="*/ 6858000 h 6858000"/>
              <a:gd name="connsiteX7" fmla="*/ 20957 w 8845162"/>
              <a:gd name="connsiteY7" fmla="*/ 6858000 h 6858000"/>
              <a:gd name="connsiteX8" fmla="*/ 46002 w 8845162"/>
              <a:gd name="connsiteY8" fmla="*/ 6702325 h 6858000"/>
              <a:gd name="connsiteX9" fmla="*/ 69870 w 8845162"/>
              <a:gd name="connsiteY9" fmla="*/ 6547334 h 6858000"/>
              <a:gd name="connsiteX10" fmla="*/ 93234 w 8845162"/>
              <a:gd name="connsiteY10" fmla="*/ 6391658 h 6858000"/>
              <a:gd name="connsiteX11" fmla="*/ 113237 w 8845162"/>
              <a:gd name="connsiteY11" fmla="*/ 6235295 h 6858000"/>
              <a:gd name="connsiteX12" fmla="*/ 133409 w 8845162"/>
              <a:gd name="connsiteY12" fmla="*/ 6079619 h 6858000"/>
              <a:gd name="connsiteX13" fmla="*/ 152234 w 8845162"/>
              <a:gd name="connsiteY13" fmla="*/ 5923256 h 6858000"/>
              <a:gd name="connsiteX14" fmla="*/ 168370 w 8845162"/>
              <a:gd name="connsiteY14" fmla="*/ 5768951 h 6858000"/>
              <a:gd name="connsiteX15" fmla="*/ 183667 w 8845162"/>
              <a:gd name="connsiteY15" fmla="*/ 5612589 h 6858000"/>
              <a:gd name="connsiteX16" fmla="*/ 197619 w 8845162"/>
              <a:gd name="connsiteY16" fmla="*/ 5456912 h 6858000"/>
              <a:gd name="connsiteX17" fmla="*/ 209720 w 8845162"/>
              <a:gd name="connsiteY17" fmla="*/ 5303979 h 6858000"/>
              <a:gd name="connsiteX18" fmla="*/ 221823 w 8845162"/>
              <a:gd name="connsiteY18" fmla="*/ 5148988 h 6858000"/>
              <a:gd name="connsiteX19" fmla="*/ 231908 w 8845162"/>
              <a:gd name="connsiteY19" fmla="*/ 4996055 h 6858000"/>
              <a:gd name="connsiteX20" fmla="*/ 239808 w 8845162"/>
              <a:gd name="connsiteY20" fmla="*/ 4843121 h 6858000"/>
              <a:gd name="connsiteX21" fmla="*/ 248045 w 8845162"/>
              <a:gd name="connsiteY21" fmla="*/ 4690874 h 6858000"/>
              <a:gd name="connsiteX22" fmla="*/ 254936 w 8845162"/>
              <a:gd name="connsiteY22" fmla="*/ 4539998 h 6858000"/>
              <a:gd name="connsiteX23" fmla="*/ 259811 w 8845162"/>
              <a:gd name="connsiteY23" fmla="*/ 4390493 h 6858000"/>
              <a:gd name="connsiteX24" fmla="*/ 264014 w 8845162"/>
              <a:gd name="connsiteY24" fmla="*/ 4240989 h 6858000"/>
              <a:gd name="connsiteX25" fmla="*/ 268047 w 8845162"/>
              <a:gd name="connsiteY25" fmla="*/ 4092856 h 6858000"/>
              <a:gd name="connsiteX26" fmla="*/ 269897 w 8845162"/>
              <a:gd name="connsiteY26" fmla="*/ 3946781 h 6858000"/>
              <a:gd name="connsiteX27" fmla="*/ 271913 w 8845162"/>
              <a:gd name="connsiteY27" fmla="*/ 3800705 h 6858000"/>
              <a:gd name="connsiteX28" fmla="*/ 272922 w 8845162"/>
              <a:gd name="connsiteY28" fmla="*/ 3656687 h 6858000"/>
              <a:gd name="connsiteX29" fmla="*/ 271913 w 8845162"/>
              <a:gd name="connsiteY29" fmla="*/ 3514041 h 6858000"/>
              <a:gd name="connsiteX30" fmla="*/ 271913 w 8845162"/>
              <a:gd name="connsiteY30" fmla="*/ 3372766 h 6858000"/>
              <a:gd name="connsiteX31" fmla="*/ 269897 w 8845162"/>
              <a:gd name="connsiteY31" fmla="*/ 3232863 h 6858000"/>
              <a:gd name="connsiteX32" fmla="*/ 266871 w 8845162"/>
              <a:gd name="connsiteY32" fmla="*/ 3095703 h 6858000"/>
              <a:gd name="connsiteX33" fmla="*/ 264014 w 8845162"/>
              <a:gd name="connsiteY33" fmla="*/ 2959915 h 6858000"/>
              <a:gd name="connsiteX34" fmla="*/ 260820 w 8845162"/>
              <a:gd name="connsiteY34" fmla="*/ 2826869 h 6858000"/>
              <a:gd name="connsiteX35" fmla="*/ 255946 w 8845162"/>
              <a:gd name="connsiteY35" fmla="*/ 2694510 h 6858000"/>
              <a:gd name="connsiteX36" fmla="*/ 250734 w 8845162"/>
              <a:gd name="connsiteY36" fmla="*/ 2564209 h 6858000"/>
              <a:gd name="connsiteX37" fmla="*/ 246028 w 8845162"/>
              <a:gd name="connsiteY37" fmla="*/ 2436650 h 6858000"/>
              <a:gd name="connsiteX38" fmla="*/ 232749 w 8845162"/>
              <a:gd name="connsiteY38" fmla="*/ 2187704 h 6858000"/>
              <a:gd name="connsiteX39" fmla="*/ 218630 w 8845162"/>
              <a:gd name="connsiteY39" fmla="*/ 1949046 h 6858000"/>
              <a:gd name="connsiteX40" fmla="*/ 203837 w 8845162"/>
              <a:gd name="connsiteY40" fmla="*/ 1719989 h 6858000"/>
              <a:gd name="connsiteX41" fmla="*/ 187532 w 8845162"/>
              <a:gd name="connsiteY41" fmla="*/ 1503276 h 6858000"/>
              <a:gd name="connsiteX42" fmla="*/ 170555 w 8845162"/>
              <a:gd name="connsiteY42" fmla="*/ 1296164 h 6858000"/>
              <a:gd name="connsiteX43" fmla="*/ 152234 w 8845162"/>
              <a:gd name="connsiteY43" fmla="*/ 1104140 h 6858000"/>
              <a:gd name="connsiteX44" fmla="*/ 134248 w 8845162"/>
              <a:gd name="connsiteY44" fmla="*/ 923775 h 6858000"/>
              <a:gd name="connsiteX45" fmla="*/ 116263 w 8845162"/>
              <a:gd name="connsiteY45" fmla="*/ 757811 h 6858000"/>
              <a:gd name="connsiteX46" fmla="*/ 99286 w 8845162"/>
              <a:gd name="connsiteY46" fmla="*/ 605564 h 6858000"/>
              <a:gd name="connsiteX47" fmla="*/ 83149 w 8845162"/>
              <a:gd name="connsiteY47" fmla="*/ 470461 h 6858000"/>
              <a:gd name="connsiteX48" fmla="*/ 67853 w 8845162"/>
              <a:gd name="connsiteY48" fmla="*/ 348389 h 6858000"/>
              <a:gd name="connsiteX49" fmla="*/ 55078 w 8845162"/>
              <a:gd name="connsiteY49" fmla="*/ 245519 h 6858000"/>
              <a:gd name="connsiteX50" fmla="*/ 42976 w 8845162"/>
              <a:gd name="connsiteY50" fmla="*/ 159108 h 6858000"/>
              <a:gd name="connsiteX51" fmla="*/ 25662 w 8845162"/>
              <a:gd name="connsiteY51" fmla="*/ 40464 h 6858000"/>
              <a:gd name="connsiteX52" fmla="*/ 19779 w 8845162"/>
              <a:gd name="connsiteY52" fmla="*/ 2 h 6858000"/>
              <a:gd name="connsiteX53" fmla="*/ 26532 w 8845162"/>
              <a:gd name="connsiteY53" fmla="*/ 2 h 6858000"/>
              <a:gd name="connsiteX54" fmla="*/ 26532 w 8845162"/>
              <a:gd name="connsiteY54" fmla="*/ 1 h 6858000"/>
              <a:gd name="connsiteX55" fmla="*/ 0 w 8845162"/>
              <a:gd name="connsiteY5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8845162" h="6858000">
                <a:moveTo>
                  <a:pt x="0" y="0"/>
                </a:moveTo>
                <a:lnTo>
                  <a:pt x="6265248" y="0"/>
                </a:lnTo>
                <a:lnTo>
                  <a:pt x="7537703" y="0"/>
                </a:lnTo>
                <a:lnTo>
                  <a:pt x="8845162" y="0"/>
                </a:lnTo>
                <a:lnTo>
                  <a:pt x="8845162" y="6858000"/>
                </a:lnTo>
                <a:lnTo>
                  <a:pt x="7537703" y="6858000"/>
                </a:lnTo>
                <a:lnTo>
                  <a:pt x="6265248" y="6858000"/>
                </a:lnTo>
                <a:lnTo>
                  <a:pt x="20957" y="6858000"/>
                </a:lnTo>
                <a:lnTo>
                  <a:pt x="46002" y="6702325"/>
                </a:lnTo>
                <a:lnTo>
                  <a:pt x="69870" y="6547334"/>
                </a:lnTo>
                <a:lnTo>
                  <a:pt x="93234" y="6391658"/>
                </a:lnTo>
                <a:lnTo>
                  <a:pt x="113237" y="6235295"/>
                </a:lnTo>
                <a:lnTo>
                  <a:pt x="133409" y="6079619"/>
                </a:lnTo>
                <a:lnTo>
                  <a:pt x="152234" y="5923256"/>
                </a:lnTo>
                <a:lnTo>
                  <a:pt x="168370" y="5768951"/>
                </a:lnTo>
                <a:lnTo>
                  <a:pt x="183667" y="5612589"/>
                </a:lnTo>
                <a:lnTo>
                  <a:pt x="197619" y="5456912"/>
                </a:lnTo>
                <a:lnTo>
                  <a:pt x="209720" y="5303979"/>
                </a:lnTo>
                <a:lnTo>
                  <a:pt x="221823" y="5148988"/>
                </a:lnTo>
                <a:lnTo>
                  <a:pt x="231908" y="4996055"/>
                </a:lnTo>
                <a:lnTo>
                  <a:pt x="239808" y="4843121"/>
                </a:lnTo>
                <a:lnTo>
                  <a:pt x="248045" y="4690874"/>
                </a:lnTo>
                <a:lnTo>
                  <a:pt x="254936" y="4539998"/>
                </a:lnTo>
                <a:lnTo>
                  <a:pt x="259811" y="4390493"/>
                </a:lnTo>
                <a:lnTo>
                  <a:pt x="264014" y="4240989"/>
                </a:lnTo>
                <a:lnTo>
                  <a:pt x="268047" y="4092856"/>
                </a:lnTo>
                <a:lnTo>
                  <a:pt x="269897" y="3946781"/>
                </a:lnTo>
                <a:lnTo>
                  <a:pt x="271913" y="3800705"/>
                </a:lnTo>
                <a:lnTo>
                  <a:pt x="272922" y="3656687"/>
                </a:lnTo>
                <a:lnTo>
                  <a:pt x="271913" y="3514041"/>
                </a:lnTo>
                <a:lnTo>
                  <a:pt x="271913" y="3372766"/>
                </a:lnTo>
                <a:lnTo>
                  <a:pt x="269897" y="3232863"/>
                </a:lnTo>
                <a:lnTo>
                  <a:pt x="266871" y="3095703"/>
                </a:lnTo>
                <a:lnTo>
                  <a:pt x="264014" y="2959915"/>
                </a:lnTo>
                <a:lnTo>
                  <a:pt x="260820" y="2826869"/>
                </a:lnTo>
                <a:lnTo>
                  <a:pt x="255946" y="2694510"/>
                </a:lnTo>
                <a:lnTo>
                  <a:pt x="250734" y="2564209"/>
                </a:lnTo>
                <a:lnTo>
                  <a:pt x="246028" y="2436650"/>
                </a:lnTo>
                <a:lnTo>
                  <a:pt x="232749" y="2187704"/>
                </a:lnTo>
                <a:lnTo>
                  <a:pt x="218630" y="1949046"/>
                </a:lnTo>
                <a:lnTo>
                  <a:pt x="203837" y="1719989"/>
                </a:lnTo>
                <a:lnTo>
                  <a:pt x="187532" y="1503276"/>
                </a:lnTo>
                <a:lnTo>
                  <a:pt x="170555" y="1296164"/>
                </a:lnTo>
                <a:lnTo>
                  <a:pt x="152234" y="1104140"/>
                </a:lnTo>
                <a:lnTo>
                  <a:pt x="134248" y="923775"/>
                </a:lnTo>
                <a:lnTo>
                  <a:pt x="116263" y="757811"/>
                </a:lnTo>
                <a:lnTo>
                  <a:pt x="99286" y="605564"/>
                </a:lnTo>
                <a:lnTo>
                  <a:pt x="83149" y="470461"/>
                </a:lnTo>
                <a:lnTo>
                  <a:pt x="67853" y="348389"/>
                </a:lnTo>
                <a:lnTo>
                  <a:pt x="55078" y="245519"/>
                </a:lnTo>
                <a:lnTo>
                  <a:pt x="42976" y="159108"/>
                </a:lnTo>
                <a:lnTo>
                  <a:pt x="25662" y="40464"/>
                </a:lnTo>
                <a:lnTo>
                  <a:pt x="19779" y="2"/>
                </a:lnTo>
                <a:lnTo>
                  <a:pt x="26532" y="2"/>
                </a:lnTo>
                <a:lnTo>
                  <a:pt x="26532" y="1"/>
                </a:lnTo>
                <a:lnTo>
                  <a:pt x="0" y="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ítulo 3">
            <a:extLst>
              <a:ext uri="{FF2B5EF4-FFF2-40B4-BE49-F238E27FC236}">
                <a16:creationId xmlns:a16="http://schemas.microsoft.com/office/drawing/2014/main" id="{E54A7595-5380-4EDE-9BAA-D4C4AF80EC8D}"/>
              </a:ext>
            </a:extLst>
          </p:cNvPr>
          <p:cNvSpPr>
            <a:spLocks noGrp="1"/>
          </p:cNvSpPr>
          <p:nvPr>
            <p:ph type="title"/>
          </p:nvPr>
        </p:nvSpPr>
        <p:spPr>
          <a:xfrm>
            <a:off x="685801" y="500743"/>
            <a:ext cx="7402285" cy="1360714"/>
          </a:xfrm>
        </p:spPr>
        <p:txBody>
          <a:bodyPr vert="horz" lIns="91440" tIns="45720" rIns="91440" bIns="45720" rtlCol="0" anchor="ctr">
            <a:normAutofit/>
          </a:bodyPr>
          <a:lstStyle/>
          <a:p>
            <a:r>
              <a:rPr lang="en-US" sz="2800" cap="all" dirty="0">
                <a:solidFill>
                  <a:srgbClr val="FF33CC"/>
                </a:solidFill>
                <a:latin typeface="Poppins Medium" panose="00000600000000000000" pitchFamily="50" charset="0"/>
                <a:cs typeface="Poppins Medium" panose="00000600000000000000" pitchFamily="50" charset="0"/>
              </a:rPr>
              <a:t>¿</a:t>
            </a:r>
            <a:r>
              <a:rPr lang="en-US" sz="2800" cap="all" dirty="0" err="1">
                <a:solidFill>
                  <a:srgbClr val="FF33CC"/>
                </a:solidFill>
                <a:latin typeface="Poppins Medium" panose="00000600000000000000" pitchFamily="50" charset="0"/>
                <a:cs typeface="Poppins Medium" panose="00000600000000000000" pitchFamily="50" charset="0"/>
              </a:rPr>
              <a:t>qué</a:t>
            </a:r>
            <a:r>
              <a:rPr lang="en-US" sz="2800" cap="all" dirty="0">
                <a:solidFill>
                  <a:srgbClr val="FF33CC"/>
                </a:solidFill>
                <a:latin typeface="Poppins Medium" panose="00000600000000000000" pitchFamily="50" charset="0"/>
                <a:cs typeface="Poppins Medium" panose="00000600000000000000" pitchFamily="50" charset="0"/>
              </a:rPr>
              <a:t> </a:t>
            </a:r>
            <a:r>
              <a:rPr lang="en-US" sz="2800" cap="all" dirty="0" err="1">
                <a:solidFill>
                  <a:srgbClr val="FF33CC"/>
                </a:solidFill>
                <a:latin typeface="Poppins Medium" panose="00000600000000000000" pitchFamily="50" charset="0"/>
                <a:cs typeface="Poppins Medium" panose="00000600000000000000" pitchFamily="50" charset="0"/>
              </a:rPr>
              <a:t>busca</a:t>
            </a:r>
            <a:r>
              <a:rPr lang="en-US" sz="2800" cap="all" dirty="0">
                <a:solidFill>
                  <a:srgbClr val="FF33CC"/>
                </a:solidFill>
                <a:latin typeface="Poppins Medium" panose="00000600000000000000" pitchFamily="50" charset="0"/>
                <a:cs typeface="Poppins Medium" panose="00000600000000000000" pitchFamily="50" charset="0"/>
              </a:rPr>
              <a:t> a9?</a:t>
            </a:r>
          </a:p>
        </p:txBody>
      </p:sp>
      <p:sp>
        <p:nvSpPr>
          <p:cNvPr id="5" name="Marcador de texto 4">
            <a:extLst>
              <a:ext uri="{FF2B5EF4-FFF2-40B4-BE49-F238E27FC236}">
                <a16:creationId xmlns:a16="http://schemas.microsoft.com/office/drawing/2014/main" id="{949B2544-1631-4478-82CB-6002AB5A1452}"/>
              </a:ext>
            </a:extLst>
          </p:cNvPr>
          <p:cNvSpPr>
            <a:spLocks noGrp="1"/>
          </p:cNvSpPr>
          <p:nvPr>
            <p:ph type="body" idx="1"/>
          </p:nvPr>
        </p:nvSpPr>
        <p:spPr>
          <a:xfrm>
            <a:off x="685801" y="1861457"/>
            <a:ext cx="7402285" cy="4495800"/>
          </a:xfrm>
        </p:spPr>
        <p:txBody>
          <a:bodyPr vert="horz" lIns="91440" tIns="45720" rIns="91440" bIns="45720" rtlCol="0" anchor="ctr">
            <a:normAutofit/>
          </a:bodyPr>
          <a:lstStyle/>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Misión</a:t>
            </a:r>
            <a:r>
              <a:rPr lang="en-US" dirty="0">
                <a:latin typeface="Poppins Medium" panose="00000600000000000000" pitchFamily="50" charset="0"/>
                <a:cs typeface="Poppins Medium" panose="00000600000000000000" pitchFamily="50" charset="0"/>
              </a:rPr>
              <a:t>?</a:t>
            </a:r>
          </a:p>
          <a:p>
            <a:pPr lvl="1">
              <a:buFont typeface="Arial"/>
              <a:buChar char="•"/>
            </a:pPr>
            <a:r>
              <a:rPr lang="en-US" dirty="0">
                <a:latin typeface="Poppins Medium" panose="00000600000000000000" pitchFamily="50" charset="0"/>
                <a:cs typeface="Poppins Medium" panose="00000600000000000000" pitchFamily="50" charset="0"/>
              </a:rPr>
              <a:t> La principal </a:t>
            </a:r>
            <a:r>
              <a:rPr lang="en-US" dirty="0" err="1">
                <a:latin typeface="Poppins Medium" panose="00000600000000000000" pitchFamily="50" charset="0"/>
                <a:cs typeface="Poppins Medium" panose="00000600000000000000" pitchFamily="50" charset="0"/>
              </a:rPr>
              <a:t>misión</a:t>
            </a:r>
            <a:r>
              <a:rPr lang="en-US" dirty="0">
                <a:latin typeface="Poppins Medium" panose="00000600000000000000" pitchFamily="50" charset="0"/>
                <a:cs typeface="Poppins Medium" panose="00000600000000000000" pitchFamily="50" charset="0"/>
              </a:rPr>
              <a:t> de A9 es que Amazon </a:t>
            </a:r>
            <a:r>
              <a:rPr lang="en-US" dirty="0" err="1">
                <a:latin typeface="Poppins Medium" panose="00000600000000000000" pitchFamily="50" charset="0"/>
                <a:cs typeface="Poppins Medium" panose="00000600000000000000" pitchFamily="50" charset="0"/>
              </a:rPr>
              <a:t>gane</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más</a:t>
            </a:r>
            <a:r>
              <a:rPr lang="en-US" dirty="0">
                <a:latin typeface="Poppins Medium" panose="00000600000000000000" pitchFamily="50" charset="0"/>
                <a:cs typeface="Poppins Medium" panose="00000600000000000000" pitchFamily="50" charset="0"/>
              </a:rPr>
              <a:t> dinero.</a:t>
            </a:r>
          </a:p>
          <a:p>
            <a:pPr lvl="1">
              <a:buFont typeface="Arial"/>
              <a:buChar char="•"/>
            </a:pPr>
            <a:r>
              <a:rPr lang="en-US" dirty="0">
                <a:latin typeface="Poppins Medium" panose="00000600000000000000" pitchFamily="50" charset="0"/>
                <a:cs typeface="Poppins Medium" panose="00000600000000000000" pitchFamily="50" charset="0"/>
              </a:rPr>
              <a:t> La </a:t>
            </a:r>
            <a:r>
              <a:rPr lang="en-US" dirty="0" err="1">
                <a:latin typeface="Poppins Medium" panose="00000600000000000000" pitchFamily="50" charset="0"/>
                <a:cs typeface="Poppins Medium" panose="00000600000000000000" pitchFamily="50" charset="0"/>
              </a:rPr>
              <a:t>métrica</a:t>
            </a:r>
            <a:r>
              <a:rPr lang="en-US" dirty="0">
                <a:latin typeface="Poppins Medium" panose="00000600000000000000" pitchFamily="50" charset="0"/>
                <a:cs typeface="Poppins Medium" panose="00000600000000000000" pitchFamily="50" charset="0"/>
              </a:rPr>
              <a:t> que </a:t>
            </a:r>
            <a:r>
              <a:rPr lang="en-US" dirty="0" err="1">
                <a:latin typeface="Poppins Medium" panose="00000600000000000000" pitchFamily="50" charset="0"/>
                <a:cs typeface="Poppins Medium" panose="00000600000000000000" pitchFamily="50" charset="0"/>
              </a:rPr>
              <a:t>utiliza</a:t>
            </a:r>
            <a:r>
              <a:rPr lang="en-US" dirty="0">
                <a:latin typeface="Poppins Medium" panose="00000600000000000000" pitchFamily="50" charset="0"/>
                <a:cs typeface="Poppins Medium" panose="00000600000000000000" pitchFamily="50" charset="0"/>
              </a:rPr>
              <a:t> para </a:t>
            </a:r>
            <a:r>
              <a:rPr lang="en-US" dirty="0" err="1">
                <a:latin typeface="Poppins Medium" panose="00000600000000000000" pitchFamily="50" charset="0"/>
                <a:cs typeface="Poppins Medium" panose="00000600000000000000" pitchFamily="50" charset="0"/>
              </a:rPr>
              <a:t>ello</a:t>
            </a:r>
            <a:r>
              <a:rPr lang="en-US" dirty="0">
                <a:latin typeface="Poppins Medium" panose="00000600000000000000" pitchFamily="50" charset="0"/>
                <a:cs typeface="Poppins Medium" panose="00000600000000000000" pitchFamily="50" charset="0"/>
              </a:rPr>
              <a:t> es RPC (Revenue Per Customer) o </a:t>
            </a:r>
            <a:r>
              <a:rPr lang="en-US" b="1" dirty="0">
                <a:latin typeface="Poppins Medium" panose="00000600000000000000" pitchFamily="50" charset="0"/>
                <a:cs typeface="Poppins Medium" panose="00000600000000000000" pitchFamily="50" charset="0"/>
              </a:rPr>
              <a:t>dinero que facture </a:t>
            </a:r>
            <a:r>
              <a:rPr lang="en-US" b="1" dirty="0" err="1">
                <a:latin typeface="Poppins Medium" panose="00000600000000000000" pitchFamily="50" charset="0"/>
                <a:cs typeface="Poppins Medium" panose="00000600000000000000" pitchFamily="50" charset="0"/>
              </a:rPr>
              <a:t>cada</a:t>
            </a:r>
            <a:r>
              <a:rPr lang="en-US" b="1" dirty="0">
                <a:latin typeface="Poppins Medium" panose="00000600000000000000" pitchFamily="50" charset="0"/>
                <a:cs typeface="Poppins Medium" panose="00000600000000000000" pitchFamily="50" charset="0"/>
              </a:rPr>
              <a:t> </a:t>
            </a:r>
            <a:r>
              <a:rPr lang="en-US" b="1" dirty="0" err="1">
                <a:latin typeface="Poppins Medium" panose="00000600000000000000" pitchFamily="50" charset="0"/>
                <a:cs typeface="Poppins Medium" panose="00000600000000000000" pitchFamily="50" charset="0"/>
              </a:rPr>
              <a:t>cliente</a:t>
            </a:r>
            <a:endParaRPr lang="en-US" b="1" dirty="0">
              <a:latin typeface="Poppins Medium" panose="00000600000000000000" pitchFamily="50" charset="0"/>
              <a:cs typeface="Poppins Medium" panose="00000600000000000000" pitchFamily="50" charset="0"/>
            </a:endParaRPr>
          </a:p>
          <a:p>
            <a:pPr lvl="1">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En</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segundo</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plano</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queda</a:t>
            </a:r>
            <a:r>
              <a:rPr lang="en-US" dirty="0">
                <a:latin typeface="Poppins Medium" panose="00000600000000000000" pitchFamily="50" charset="0"/>
                <a:cs typeface="Poppins Medium" panose="00000600000000000000" pitchFamily="50" charset="0"/>
              </a:rPr>
              <a:t>…</a:t>
            </a:r>
          </a:p>
          <a:p>
            <a:pPr lvl="2">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Proporcionar</a:t>
            </a:r>
            <a:r>
              <a:rPr lang="en-US" dirty="0">
                <a:latin typeface="Poppins Medium" panose="00000600000000000000" pitchFamily="50" charset="0"/>
                <a:cs typeface="Poppins Medium" panose="00000600000000000000" pitchFamily="50" charset="0"/>
              </a:rPr>
              <a:t> los </a:t>
            </a:r>
            <a:r>
              <a:rPr lang="en-US" dirty="0" err="1">
                <a:latin typeface="Poppins Medium" panose="00000600000000000000" pitchFamily="50" charset="0"/>
                <a:cs typeface="Poppins Medium" panose="00000600000000000000" pitchFamily="50" charset="0"/>
              </a:rPr>
              <a:t>mejores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resultados</a:t>
            </a:r>
            <a:endParaRPr lang="en-US" dirty="0">
              <a:latin typeface="Poppins Medium" panose="00000600000000000000" pitchFamily="50" charset="0"/>
              <a:cs typeface="Poppins Medium" panose="00000600000000000000" pitchFamily="50" charset="0"/>
            </a:endParaRPr>
          </a:p>
          <a:p>
            <a:pPr lvl="2">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Ajustar</a:t>
            </a:r>
            <a:r>
              <a:rPr lang="en-US" dirty="0">
                <a:latin typeface="Poppins Medium" panose="00000600000000000000" pitchFamily="50" charset="0"/>
                <a:cs typeface="Poppins Medium" panose="00000600000000000000" pitchFamily="50" charset="0"/>
              </a:rPr>
              <a:t> los </a:t>
            </a:r>
            <a:r>
              <a:rPr lang="en-US" dirty="0" err="1">
                <a:latin typeface="Poppins Medium" panose="00000600000000000000" pitchFamily="50" charset="0"/>
                <a:cs typeface="Poppins Medium" panose="00000600000000000000" pitchFamily="50" charset="0"/>
              </a:rPr>
              <a:t>resultados</a:t>
            </a:r>
            <a:r>
              <a:rPr lang="en-US" dirty="0">
                <a:latin typeface="Poppins Medium" panose="00000600000000000000" pitchFamily="50" charset="0"/>
                <a:cs typeface="Poppins Medium" panose="00000600000000000000" pitchFamily="50" charset="0"/>
              </a:rPr>
              <a:t> al </a:t>
            </a:r>
            <a:r>
              <a:rPr lang="en-US" dirty="0" err="1">
                <a:latin typeface="Poppins Medium" panose="00000600000000000000" pitchFamily="50" charset="0"/>
                <a:cs typeface="Poppins Medium" panose="00000600000000000000" pitchFamily="50" charset="0"/>
              </a:rPr>
              <a:t>usuario</a:t>
            </a:r>
            <a:endParaRPr lang="en-US" dirty="0">
              <a:latin typeface="Poppins Medium" panose="00000600000000000000" pitchFamily="50" charset="0"/>
              <a:cs typeface="Poppins Medium" panose="00000600000000000000" pitchFamily="50" charset="0"/>
            </a:endParaRPr>
          </a:p>
        </p:txBody>
      </p:sp>
    </p:spTree>
    <p:extLst>
      <p:ext uri="{BB962C8B-B14F-4D97-AF65-F5344CB8AC3E}">
        <p14:creationId xmlns:p14="http://schemas.microsoft.com/office/powerpoint/2010/main" val="629634543"/>
      </p:ext>
    </p:extLst>
  </p:cSld>
  <p:clrMapOvr>
    <a:overrideClrMapping bg1="lt1" tx1="dk1" bg2="lt2" tx2="dk2" accent1="accent1" accent2="accent2" accent3="accent3" accent4="accent4" accent5="accent5" accent6="accent6" hlink="hlink" folHlink="folHlink"/>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Freeform: Shape 11">
            <a:extLst>
              <a:ext uri="{FF2B5EF4-FFF2-40B4-BE49-F238E27FC236}">
                <a16:creationId xmlns:a16="http://schemas.microsoft.com/office/drawing/2014/main" id="{54309F57-B331-41A7-9154-15EC2AF45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845162" cy="6858000"/>
          </a:xfrm>
          <a:custGeom>
            <a:avLst/>
            <a:gdLst>
              <a:gd name="connsiteX0" fmla="*/ 0 w 8845162"/>
              <a:gd name="connsiteY0" fmla="*/ 0 h 6858000"/>
              <a:gd name="connsiteX1" fmla="*/ 6265248 w 8845162"/>
              <a:gd name="connsiteY1" fmla="*/ 0 h 6858000"/>
              <a:gd name="connsiteX2" fmla="*/ 7537703 w 8845162"/>
              <a:gd name="connsiteY2" fmla="*/ 0 h 6858000"/>
              <a:gd name="connsiteX3" fmla="*/ 8845162 w 8845162"/>
              <a:gd name="connsiteY3" fmla="*/ 0 h 6858000"/>
              <a:gd name="connsiteX4" fmla="*/ 8845162 w 8845162"/>
              <a:gd name="connsiteY4" fmla="*/ 6858000 h 6858000"/>
              <a:gd name="connsiteX5" fmla="*/ 7537703 w 8845162"/>
              <a:gd name="connsiteY5" fmla="*/ 6858000 h 6858000"/>
              <a:gd name="connsiteX6" fmla="*/ 6265248 w 8845162"/>
              <a:gd name="connsiteY6" fmla="*/ 6858000 h 6858000"/>
              <a:gd name="connsiteX7" fmla="*/ 20957 w 8845162"/>
              <a:gd name="connsiteY7" fmla="*/ 6858000 h 6858000"/>
              <a:gd name="connsiteX8" fmla="*/ 46002 w 8845162"/>
              <a:gd name="connsiteY8" fmla="*/ 6702325 h 6858000"/>
              <a:gd name="connsiteX9" fmla="*/ 69870 w 8845162"/>
              <a:gd name="connsiteY9" fmla="*/ 6547334 h 6858000"/>
              <a:gd name="connsiteX10" fmla="*/ 93234 w 8845162"/>
              <a:gd name="connsiteY10" fmla="*/ 6391658 h 6858000"/>
              <a:gd name="connsiteX11" fmla="*/ 113237 w 8845162"/>
              <a:gd name="connsiteY11" fmla="*/ 6235295 h 6858000"/>
              <a:gd name="connsiteX12" fmla="*/ 133409 w 8845162"/>
              <a:gd name="connsiteY12" fmla="*/ 6079619 h 6858000"/>
              <a:gd name="connsiteX13" fmla="*/ 152234 w 8845162"/>
              <a:gd name="connsiteY13" fmla="*/ 5923256 h 6858000"/>
              <a:gd name="connsiteX14" fmla="*/ 168370 w 8845162"/>
              <a:gd name="connsiteY14" fmla="*/ 5768951 h 6858000"/>
              <a:gd name="connsiteX15" fmla="*/ 183667 w 8845162"/>
              <a:gd name="connsiteY15" fmla="*/ 5612589 h 6858000"/>
              <a:gd name="connsiteX16" fmla="*/ 197619 w 8845162"/>
              <a:gd name="connsiteY16" fmla="*/ 5456912 h 6858000"/>
              <a:gd name="connsiteX17" fmla="*/ 209720 w 8845162"/>
              <a:gd name="connsiteY17" fmla="*/ 5303979 h 6858000"/>
              <a:gd name="connsiteX18" fmla="*/ 221823 w 8845162"/>
              <a:gd name="connsiteY18" fmla="*/ 5148988 h 6858000"/>
              <a:gd name="connsiteX19" fmla="*/ 231908 w 8845162"/>
              <a:gd name="connsiteY19" fmla="*/ 4996055 h 6858000"/>
              <a:gd name="connsiteX20" fmla="*/ 239808 w 8845162"/>
              <a:gd name="connsiteY20" fmla="*/ 4843121 h 6858000"/>
              <a:gd name="connsiteX21" fmla="*/ 248045 w 8845162"/>
              <a:gd name="connsiteY21" fmla="*/ 4690874 h 6858000"/>
              <a:gd name="connsiteX22" fmla="*/ 254936 w 8845162"/>
              <a:gd name="connsiteY22" fmla="*/ 4539998 h 6858000"/>
              <a:gd name="connsiteX23" fmla="*/ 259811 w 8845162"/>
              <a:gd name="connsiteY23" fmla="*/ 4390493 h 6858000"/>
              <a:gd name="connsiteX24" fmla="*/ 264014 w 8845162"/>
              <a:gd name="connsiteY24" fmla="*/ 4240989 h 6858000"/>
              <a:gd name="connsiteX25" fmla="*/ 268047 w 8845162"/>
              <a:gd name="connsiteY25" fmla="*/ 4092856 h 6858000"/>
              <a:gd name="connsiteX26" fmla="*/ 269897 w 8845162"/>
              <a:gd name="connsiteY26" fmla="*/ 3946781 h 6858000"/>
              <a:gd name="connsiteX27" fmla="*/ 271913 w 8845162"/>
              <a:gd name="connsiteY27" fmla="*/ 3800705 h 6858000"/>
              <a:gd name="connsiteX28" fmla="*/ 272922 w 8845162"/>
              <a:gd name="connsiteY28" fmla="*/ 3656687 h 6858000"/>
              <a:gd name="connsiteX29" fmla="*/ 271913 w 8845162"/>
              <a:gd name="connsiteY29" fmla="*/ 3514041 h 6858000"/>
              <a:gd name="connsiteX30" fmla="*/ 271913 w 8845162"/>
              <a:gd name="connsiteY30" fmla="*/ 3372766 h 6858000"/>
              <a:gd name="connsiteX31" fmla="*/ 269897 w 8845162"/>
              <a:gd name="connsiteY31" fmla="*/ 3232863 h 6858000"/>
              <a:gd name="connsiteX32" fmla="*/ 266871 w 8845162"/>
              <a:gd name="connsiteY32" fmla="*/ 3095703 h 6858000"/>
              <a:gd name="connsiteX33" fmla="*/ 264014 w 8845162"/>
              <a:gd name="connsiteY33" fmla="*/ 2959915 h 6858000"/>
              <a:gd name="connsiteX34" fmla="*/ 260820 w 8845162"/>
              <a:gd name="connsiteY34" fmla="*/ 2826869 h 6858000"/>
              <a:gd name="connsiteX35" fmla="*/ 255946 w 8845162"/>
              <a:gd name="connsiteY35" fmla="*/ 2694510 h 6858000"/>
              <a:gd name="connsiteX36" fmla="*/ 250734 w 8845162"/>
              <a:gd name="connsiteY36" fmla="*/ 2564209 h 6858000"/>
              <a:gd name="connsiteX37" fmla="*/ 246028 w 8845162"/>
              <a:gd name="connsiteY37" fmla="*/ 2436650 h 6858000"/>
              <a:gd name="connsiteX38" fmla="*/ 232749 w 8845162"/>
              <a:gd name="connsiteY38" fmla="*/ 2187704 h 6858000"/>
              <a:gd name="connsiteX39" fmla="*/ 218630 w 8845162"/>
              <a:gd name="connsiteY39" fmla="*/ 1949046 h 6858000"/>
              <a:gd name="connsiteX40" fmla="*/ 203837 w 8845162"/>
              <a:gd name="connsiteY40" fmla="*/ 1719989 h 6858000"/>
              <a:gd name="connsiteX41" fmla="*/ 187532 w 8845162"/>
              <a:gd name="connsiteY41" fmla="*/ 1503276 h 6858000"/>
              <a:gd name="connsiteX42" fmla="*/ 170555 w 8845162"/>
              <a:gd name="connsiteY42" fmla="*/ 1296164 h 6858000"/>
              <a:gd name="connsiteX43" fmla="*/ 152234 w 8845162"/>
              <a:gd name="connsiteY43" fmla="*/ 1104140 h 6858000"/>
              <a:gd name="connsiteX44" fmla="*/ 134248 w 8845162"/>
              <a:gd name="connsiteY44" fmla="*/ 923775 h 6858000"/>
              <a:gd name="connsiteX45" fmla="*/ 116263 w 8845162"/>
              <a:gd name="connsiteY45" fmla="*/ 757811 h 6858000"/>
              <a:gd name="connsiteX46" fmla="*/ 99286 w 8845162"/>
              <a:gd name="connsiteY46" fmla="*/ 605564 h 6858000"/>
              <a:gd name="connsiteX47" fmla="*/ 83149 w 8845162"/>
              <a:gd name="connsiteY47" fmla="*/ 470461 h 6858000"/>
              <a:gd name="connsiteX48" fmla="*/ 67853 w 8845162"/>
              <a:gd name="connsiteY48" fmla="*/ 348389 h 6858000"/>
              <a:gd name="connsiteX49" fmla="*/ 55078 w 8845162"/>
              <a:gd name="connsiteY49" fmla="*/ 245519 h 6858000"/>
              <a:gd name="connsiteX50" fmla="*/ 42976 w 8845162"/>
              <a:gd name="connsiteY50" fmla="*/ 159108 h 6858000"/>
              <a:gd name="connsiteX51" fmla="*/ 25662 w 8845162"/>
              <a:gd name="connsiteY51" fmla="*/ 40464 h 6858000"/>
              <a:gd name="connsiteX52" fmla="*/ 19779 w 8845162"/>
              <a:gd name="connsiteY52" fmla="*/ 2 h 6858000"/>
              <a:gd name="connsiteX53" fmla="*/ 26532 w 8845162"/>
              <a:gd name="connsiteY53" fmla="*/ 2 h 6858000"/>
              <a:gd name="connsiteX54" fmla="*/ 26532 w 8845162"/>
              <a:gd name="connsiteY54" fmla="*/ 1 h 6858000"/>
              <a:gd name="connsiteX55" fmla="*/ 0 w 8845162"/>
              <a:gd name="connsiteY5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8845162" h="6858000">
                <a:moveTo>
                  <a:pt x="0" y="0"/>
                </a:moveTo>
                <a:lnTo>
                  <a:pt x="6265248" y="0"/>
                </a:lnTo>
                <a:lnTo>
                  <a:pt x="7537703" y="0"/>
                </a:lnTo>
                <a:lnTo>
                  <a:pt x="8845162" y="0"/>
                </a:lnTo>
                <a:lnTo>
                  <a:pt x="8845162" y="6858000"/>
                </a:lnTo>
                <a:lnTo>
                  <a:pt x="7537703" y="6858000"/>
                </a:lnTo>
                <a:lnTo>
                  <a:pt x="6265248" y="6858000"/>
                </a:lnTo>
                <a:lnTo>
                  <a:pt x="20957" y="6858000"/>
                </a:lnTo>
                <a:lnTo>
                  <a:pt x="46002" y="6702325"/>
                </a:lnTo>
                <a:lnTo>
                  <a:pt x="69870" y="6547334"/>
                </a:lnTo>
                <a:lnTo>
                  <a:pt x="93234" y="6391658"/>
                </a:lnTo>
                <a:lnTo>
                  <a:pt x="113237" y="6235295"/>
                </a:lnTo>
                <a:lnTo>
                  <a:pt x="133409" y="6079619"/>
                </a:lnTo>
                <a:lnTo>
                  <a:pt x="152234" y="5923256"/>
                </a:lnTo>
                <a:lnTo>
                  <a:pt x="168370" y="5768951"/>
                </a:lnTo>
                <a:lnTo>
                  <a:pt x="183667" y="5612589"/>
                </a:lnTo>
                <a:lnTo>
                  <a:pt x="197619" y="5456912"/>
                </a:lnTo>
                <a:lnTo>
                  <a:pt x="209720" y="5303979"/>
                </a:lnTo>
                <a:lnTo>
                  <a:pt x="221823" y="5148988"/>
                </a:lnTo>
                <a:lnTo>
                  <a:pt x="231908" y="4996055"/>
                </a:lnTo>
                <a:lnTo>
                  <a:pt x="239808" y="4843121"/>
                </a:lnTo>
                <a:lnTo>
                  <a:pt x="248045" y="4690874"/>
                </a:lnTo>
                <a:lnTo>
                  <a:pt x="254936" y="4539998"/>
                </a:lnTo>
                <a:lnTo>
                  <a:pt x="259811" y="4390493"/>
                </a:lnTo>
                <a:lnTo>
                  <a:pt x="264014" y="4240989"/>
                </a:lnTo>
                <a:lnTo>
                  <a:pt x="268047" y="4092856"/>
                </a:lnTo>
                <a:lnTo>
                  <a:pt x="269897" y="3946781"/>
                </a:lnTo>
                <a:lnTo>
                  <a:pt x="271913" y="3800705"/>
                </a:lnTo>
                <a:lnTo>
                  <a:pt x="272922" y="3656687"/>
                </a:lnTo>
                <a:lnTo>
                  <a:pt x="271913" y="3514041"/>
                </a:lnTo>
                <a:lnTo>
                  <a:pt x="271913" y="3372766"/>
                </a:lnTo>
                <a:lnTo>
                  <a:pt x="269897" y="3232863"/>
                </a:lnTo>
                <a:lnTo>
                  <a:pt x="266871" y="3095703"/>
                </a:lnTo>
                <a:lnTo>
                  <a:pt x="264014" y="2959915"/>
                </a:lnTo>
                <a:lnTo>
                  <a:pt x="260820" y="2826869"/>
                </a:lnTo>
                <a:lnTo>
                  <a:pt x="255946" y="2694510"/>
                </a:lnTo>
                <a:lnTo>
                  <a:pt x="250734" y="2564209"/>
                </a:lnTo>
                <a:lnTo>
                  <a:pt x="246028" y="2436650"/>
                </a:lnTo>
                <a:lnTo>
                  <a:pt x="232749" y="2187704"/>
                </a:lnTo>
                <a:lnTo>
                  <a:pt x="218630" y="1949046"/>
                </a:lnTo>
                <a:lnTo>
                  <a:pt x="203837" y="1719989"/>
                </a:lnTo>
                <a:lnTo>
                  <a:pt x="187532" y="1503276"/>
                </a:lnTo>
                <a:lnTo>
                  <a:pt x="170555" y="1296164"/>
                </a:lnTo>
                <a:lnTo>
                  <a:pt x="152234" y="1104140"/>
                </a:lnTo>
                <a:lnTo>
                  <a:pt x="134248" y="923775"/>
                </a:lnTo>
                <a:lnTo>
                  <a:pt x="116263" y="757811"/>
                </a:lnTo>
                <a:lnTo>
                  <a:pt x="99286" y="605564"/>
                </a:lnTo>
                <a:lnTo>
                  <a:pt x="83149" y="470461"/>
                </a:lnTo>
                <a:lnTo>
                  <a:pt x="67853" y="348389"/>
                </a:lnTo>
                <a:lnTo>
                  <a:pt x="55078" y="245519"/>
                </a:lnTo>
                <a:lnTo>
                  <a:pt x="42976" y="159108"/>
                </a:lnTo>
                <a:lnTo>
                  <a:pt x="25662" y="40464"/>
                </a:lnTo>
                <a:lnTo>
                  <a:pt x="19779" y="2"/>
                </a:lnTo>
                <a:lnTo>
                  <a:pt x="26532" y="2"/>
                </a:lnTo>
                <a:lnTo>
                  <a:pt x="26532" y="1"/>
                </a:lnTo>
                <a:lnTo>
                  <a:pt x="0" y="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ítulo 3">
            <a:extLst>
              <a:ext uri="{FF2B5EF4-FFF2-40B4-BE49-F238E27FC236}">
                <a16:creationId xmlns:a16="http://schemas.microsoft.com/office/drawing/2014/main" id="{E54A7595-5380-4EDE-9BAA-D4C4AF80EC8D}"/>
              </a:ext>
            </a:extLst>
          </p:cNvPr>
          <p:cNvSpPr>
            <a:spLocks noGrp="1"/>
          </p:cNvSpPr>
          <p:nvPr>
            <p:ph type="title"/>
          </p:nvPr>
        </p:nvSpPr>
        <p:spPr>
          <a:xfrm>
            <a:off x="685801" y="500743"/>
            <a:ext cx="7402285" cy="1360714"/>
          </a:xfrm>
        </p:spPr>
        <p:txBody>
          <a:bodyPr vert="horz" lIns="91440" tIns="45720" rIns="91440" bIns="45720" rtlCol="0" anchor="ctr">
            <a:normAutofit/>
          </a:bodyPr>
          <a:lstStyle/>
          <a:p>
            <a:r>
              <a:rPr lang="en-US" sz="2800" cap="all" dirty="0">
                <a:solidFill>
                  <a:srgbClr val="FF33CC"/>
                </a:solidFill>
                <a:latin typeface="Poppins Medium" panose="00000600000000000000" pitchFamily="50" charset="0"/>
                <a:cs typeface="Poppins Medium" panose="00000600000000000000" pitchFamily="50" charset="0"/>
              </a:rPr>
              <a:t>¿</a:t>
            </a:r>
            <a:r>
              <a:rPr lang="en-US" sz="2800" cap="all" dirty="0" err="1">
                <a:solidFill>
                  <a:srgbClr val="FF33CC"/>
                </a:solidFill>
                <a:latin typeface="Poppins Medium" panose="00000600000000000000" pitchFamily="50" charset="0"/>
                <a:cs typeface="Poppins Medium" panose="00000600000000000000" pitchFamily="50" charset="0"/>
              </a:rPr>
              <a:t>cómo</a:t>
            </a:r>
            <a:r>
              <a:rPr lang="en-US" sz="2800" cap="all" dirty="0">
                <a:solidFill>
                  <a:srgbClr val="FF33CC"/>
                </a:solidFill>
                <a:latin typeface="Poppins Medium" panose="00000600000000000000" pitchFamily="50" charset="0"/>
                <a:cs typeface="Poppins Medium" panose="00000600000000000000" pitchFamily="50" charset="0"/>
              </a:rPr>
              <a:t> </a:t>
            </a:r>
            <a:r>
              <a:rPr lang="en-US" sz="2800" cap="all" dirty="0" err="1">
                <a:solidFill>
                  <a:srgbClr val="FF33CC"/>
                </a:solidFill>
                <a:latin typeface="Poppins Medium" panose="00000600000000000000" pitchFamily="50" charset="0"/>
                <a:cs typeface="Poppins Medium" panose="00000600000000000000" pitchFamily="50" charset="0"/>
              </a:rPr>
              <a:t>funciona</a:t>
            </a:r>
            <a:r>
              <a:rPr lang="en-US" sz="2800" cap="all" dirty="0">
                <a:solidFill>
                  <a:srgbClr val="FF33CC"/>
                </a:solidFill>
                <a:latin typeface="Poppins Medium" panose="00000600000000000000" pitchFamily="50" charset="0"/>
                <a:cs typeface="Poppins Medium" panose="00000600000000000000" pitchFamily="50" charset="0"/>
              </a:rPr>
              <a:t> a9?</a:t>
            </a:r>
          </a:p>
        </p:txBody>
      </p:sp>
      <p:sp>
        <p:nvSpPr>
          <p:cNvPr id="5" name="Marcador de texto 4">
            <a:extLst>
              <a:ext uri="{FF2B5EF4-FFF2-40B4-BE49-F238E27FC236}">
                <a16:creationId xmlns:a16="http://schemas.microsoft.com/office/drawing/2014/main" id="{949B2544-1631-4478-82CB-6002AB5A1452}"/>
              </a:ext>
            </a:extLst>
          </p:cNvPr>
          <p:cNvSpPr>
            <a:spLocks noGrp="1"/>
          </p:cNvSpPr>
          <p:nvPr>
            <p:ph type="body" idx="1"/>
          </p:nvPr>
        </p:nvSpPr>
        <p:spPr>
          <a:xfrm>
            <a:off x="685801" y="1861457"/>
            <a:ext cx="7402285" cy="4495800"/>
          </a:xfrm>
        </p:spPr>
        <p:txBody>
          <a:bodyPr vert="horz" lIns="91440" tIns="45720" rIns="91440" bIns="45720" rtlCol="0" anchor="ctr">
            <a:normAutofit/>
          </a:bodyPr>
          <a:lstStyle/>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Funcionamiento</a:t>
            </a:r>
            <a:r>
              <a:rPr lang="en-US" dirty="0">
                <a:latin typeface="Poppins Medium" panose="00000600000000000000" pitchFamily="50" charset="0"/>
                <a:cs typeface="Poppins Medium" panose="00000600000000000000" pitchFamily="50" charset="0"/>
              </a:rPr>
              <a:t> del </a:t>
            </a:r>
            <a:r>
              <a:rPr lang="en-US" dirty="0" err="1">
                <a:latin typeface="Poppins Medium" panose="00000600000000000000" pitchFamily="50" charset="0"/>
                <a:cs typeface="Poppins Medium" panose="00000600000000000000" pitchFamily="50" charset="0"/>
              </a:rPr>
              <a:t>algoritmo</a:t>
            </a:r>
            <a:endParaRPr lang="en-US" dirty="0">
              <a:latin typeface="Poppins Medium" panose="00000600000000000000" pitchFamily="50" charset="0"/>
              <a:cs typeface="Poppins Medium" panose="00000600000000000000" pitchFamily="50" charset="0"/>
            </a:endParaRPr>
          </a:p>
          <a:p>
            <a:pPr lvl="1">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Indexa</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contenidos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en</a:t>
            </a:r>
            <a:r>
              <a:rPr lang="en-US" dirty="0">
                <a:latin typeface="Poppins Medium" panose="00000600000000000000" pitchFamily="50" charset="0"/>
                <a:cs typeface="Poppins Medium" panose="00000600000000000000" pitchFamily="50" charset="0"/>
              </a:rPr>
              <a:t>…</a:t>
            </a:r>
          </a:p>
          <a:p>
            <a:pPr lvl="2">
              <a:buFont typeface="Arial"/>
              <a:buChar char="•"/>
            </a:pPr>
            <a:r>
              <a:rPr lang="en-US" dirty="0" err="1">
                <a:latin typeface="Poppins Medium" panose="00000600000000000000" pitchFamily="50" charset="0"/>
                <a:cs typeface="Poppins Medium" panose="00000600000000000000" pitchFamily="50" charset="0"/>
              </a:rPr>
              <a:t>Títulos</a:t>
            </a:r>
            <a:endParaRPr lang="en-US" dirty="0">
              <a:latin typeface="Poppins Medium" panose="00000600000000000000" pitchFamily="50" charset="0"/>
              <a:cs typeface="Poppins Medium" panose="00000600000000000000" pitchFamily="50" charset="0"/>
            </a:endParaRPr>
          </a:p>
          <a:p>
            <a:pPr lvl="2">
              <a:buFont typeface="Arial"/>
              <a:buChar char="•"/>
            </a:pPr>
            <a:r>
              <a:rPr lang="en-US" dirty="0">
                <a:latin typeface="Poppins Medium" panose="00000600000000000000" pitchFamily="50" charset="0"/>
                <a:cs typeface="Poppins Medium" panose="00000600000000000000" pitchFamily="50" charset="0"/>
              </a:rPr>
              <a:t> Bullets Points</a:t>
            </a:r>
          </a:p>
          <a:p>
            <a:pPr lvl="2">
              <a:buFont typeface="Arial"/>
              <a:buChar char="•"/>
            </a:pPr>
            <a:r>
              <a:rPr lang="en-US" dirty="0">
                <a:latin typeface="Poppins Medium" panose="00000600000000000000" pitchFamily="50" charset="0"/>
                <a:cs typeface="Poppins Medium" panose="00000600000000000000" pitchFamily="50" charset="0"/>
              </a:rPr>
              <a:t> Backend Keywords</a:t>
            </a:r>
          </a:p>
          <a:p>
            <a:pPr lvl="2">
              <a:buFont typeface="Arial"/>
              <a:buChar char="•"/>
            </a:pPr>
            <a:r>
              <a:rPr lang="en-US" dirty="0">
                <a:latin typeface="Poppins Medium" panose="00000600000000000000" pitchFamily="50" charset="0"/>
                <a:cs typeface="Poppins Medium" panose="00000600000000000000" pitchFamily="50" charset="0"/>
              </a:rPr>
              <a:t> …</a:t>
            </a:r>
          </a:p>
          <a:p>
            <a:pPr lvl="1">
              <a:buFont typeface="Arial"/>
              <a:buChar char="•"/>
            </a:pPr>
            <a:r>
              <a:rPr lang="en-US" dirty="0">
                <a:latin typeface="Poppins Medium" panose="00000600000000000000" pitchFamily="50" charset="0"/>
                <a:cs typeface="Poppins Medium" panose="00000600000000000000" pitchFamily="50" charset="0"/>
              </a:rPr>
              <a:t> Toda </a:t>
            </a:r>
            <a:r>
              <a:rPr lang="en-US" dirty="0" err="1">
                <a:latin typeface="Poppins Medium" panose="00000600000000000000" pitchFamily="50" charset="0"/>
                <a:cs typeface="Poppins Medium" panose="00000600000000000000" pitchFamily="50" charset="0"/>
              </a:rPr>
              <a:t>esa</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semántica</a:t>
            </a:r>
            <a:r>
              <a:rPr lang="en-US" dirty="0">
                <a:latin typeface="Poppins Medium" panose="00000600000000000000" pitchFamily="50" charset="0"/>
                <a:cs typeface="Poppins Medium" panose="00000600000000000000" pitchFamily="50" charset="0"/>
              </a:rPr>
              <a:t> la </a:t>
            </a:r>
            <a:r>
              <a:rPr lang="en-US" dirty="0" err="1">
                <a:latin typeface="Poppins Medium" panose="00000600000000000000" pitchFamily="50" charset="0"/>
                <a:cs typeface="Poppins Medium" panose="00000600000000000000" pitchFamily="50" charset="0"/>
              </a:rPr>
              <a:t>utiliza</a:t>
            </a:r>
            <a:r>
              <a:rPr lang="en-US" dirty="0">
                <a:latin typeface="Poppins Medium" panose="00000600000000000000" pitchFamily="50" charset="0"/>
                <a:cs typeface="Poppins Medium" panose="00000600000000000000" pitchFamily="50" charset="0"/>
              </a:rPr>
              <a:t> para las </a:t>
            </a:r>
            <a:r>
              <a:rPr lang="en-US" dirty="0" err="1">
                <a:latin typeface="Poppins Medium" panose="00000600000000000000" pitchFamily="50" charset="0"/>
                <a:cs typeface="Poppins Medium" panose="00000600000000000000" pitchFamily="50" charset="0"/>
              </a:rPr>
              <a:t>búsquedas</a:t>
            </a:r>
            <a:r>
              <a:rPr lang="en-US" dirty="0">
                <a:latin typeface="Poppins Medium" panose="00000600000000000000" pitchFamily="50" charset="0"/>
                <a:cs typeface="Poppins Medium" panose="00000600000000000000" pitchFamily="50" charset="0"/>
              </a:rPr>
              <a:t> que </a:t>
            </a:r>
            <a:r>
              <a:rPr lang="en-US" dirty="0" err="1">
                <a:latin typeface="Poppins Medium" panose="00000600000000000000" pitchFamily="50" charset="0"/>
                <a:cs typeface="Poppins Medium" panose="00000600000000000000" pitchFamily="50" charset="0"/>
              </a:rPr>
              <a:t>realiza</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el</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usuario</a:t>
            </a:r>
            <a:endParaRPr lang="en-US" b="1" dirty="0">
              <a:latin typeface="Poppins Medium" panose="00000600000000000000" pitchFamily="50" charset="0"/>
              <a:cs typeface="Poppins Medium" panose="00000600000000000000" pitchFamily="50" charset="0"/>
            </a:endParaRPr>
          </a:p>
        </p:txBody>
      </p:sp>
    </p:spTree>
    <p:extLst>
      <p:ext uri="{BB962C8B-B14F-4D97-AF65-F5344CB8AC3E}">
        <p14:creationId xmlns:p14="http://schemas.microsoft.com/office/powerpoint/2010/main" val="1398745177"/>
      </p:ext>
    </p:extLst>
  </p:cSld>
  <p:clrMapOvr>
    <a:overrideClrMapping bg1="lt1" tx1="dk1" bg2="lt2" tx2="dk2" accent1="accent1" accent2="accent2" accent3="accent3" accent4="accent4" accent5="accent5" accent6="accent6" hlink="hlink" folHlink="folHlink"/>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Freeform: Shape 11">
            <a:extLst>
              <a:ext uri="{FF2B5EF4-FFF2-40B4-BE49-F238E27FC236}">
                <a16:creationId xmlns:a16="http://schemas.microsoft.com/office/drawing/2014/main" id="{54309F57-B331-41A7-9154-15EC2AF45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845162" cy="6858000"/>
          </a:xfrm>
          <a:custGeom>
            <a:avLst/>
            <a:gdLst>
              <a:gd name="connsiteX0" fmla="*/ 0 w 8845162"/>
              <a:gd name="connsiteY0" fmla="*/ 0 h 6858000"/>
              <a:gd name="connsiteX1" fmla="*/ 6265248 w 8845162"/>
              <a:gd name="connsiteY1" fmla="*/ 0 h 6858000"/>
              <a:gd name="connsiteX2" fmla="*/ 7537703 w 8845162"/>
              <a:gd name="connsiteY2" fmla="*/ 0 h 6858000"/>
              <a:gd name="connsiteX3" fmla="*/ 8845162 w 8845162"/>
              <a:gd name="connsiteY3" fmla="*/ 0 h 6858000"/>
              <a:gd name="connsiteX4" fmla="*/ 8845162 w 8845162"/>
              <a:gd name="connsiteY4" fmla="*/ 6858000 h 6858000"/>
              <a:gd name="connsiteX5" fmla="*/ 7537703 w 8845162"/>
              <a:gd name="connsiteY5" fmla="*/ 6858000 h 6858000"/>
              <a:gd name="connsiteX6" fmla="*/ 6265248 w 8845162"/>
              <a:gd name="connsiteY6" fmla="*/ 6858000 h 6858000"/>
              <a:gd name="connsiteX7" fmla="*/ 20957 w 8845162"/>
              <a:gd name="connsiteY7" fmla="*/ 6858000 h 6858000"/>
              <a:gd name="connsiteX8" fmla="*/ 46002 w 8845162"/>
              <a:gd name="connsiteY8" fmla="*/ 6702325 h 6858000"/>
              <a:gd name="connsiteX9" fmla="*/ 69870 w 8845162"/>
              <a:gd name="connsiteY9" fmla="*/ 6547334 h 6858000"/>
              <a:gd name="connsiteX10" fmla="*/ 93234 w 8845162"/>
              <a:gd name="connsiteY10" fmla="*/ 6391658 h 6858000"/>
              <a:gd name="connsiteX11" fmla="*/ 113237 w 8845162"/>
              <a:gd name="connsiteY11" fmla="*/ 6235295 h 6858000"/>
              <a:gd name="connsiteX12" fmla="*/ 133409 w 8845162"/>
              <a:gd name="connsiteY12" fmla="*/ 6079619 h 6858000"/>
              <a:gd name="connsiteX13" fmla="*/ 152234 w 8845162"/>
              <a:gd name="connsiteY13" fmla="*/ 5923256 h 6858000"/>
              <a:gd name="connsiteX14" fmla="*/ 168370 w 8845162"/>
              <a:gd name="connsiteY14" fmla="*/ 5768951 h 6858000"/>
              <a:gd name="connsiteX15" fmla="*/ 183667 w 8845162"/>
              <a:gd name="connsiteY15" fmla="*/ 5612589 h 6858000"/>
              <a:gd name="connsiteX16" fmla="*/ 197619 w 8845162"/>
              <a:gd name="connsiteY16" fmla="*/ 5456912 h 6858000"/>
              <a:gd name="connsiteX17" fmla="*/ 209720 w 8845162"/>
              <a:gd name="connsiteY17" fmla="*/ 5303979 h 6858000"/>
              <a:gd name="connsiteX18" fmla="*/ 221823 w 8845162"/>
              <a:gd name="connsiteY18" fmla="*/ 5148988 h 6858000"/>
              <a:gd name="connsiteX19" fmla="*/ 231908 w 8845162"/>
              <a:gd name="connsiteY19" fmla="*/ 4996055 h 6858000"/>
              <a:gd name="connsiteX20" fmla="*/ 239808 w 8845162"/>
              <a:gd name="connsiteY20" fmla="*/ 4843121 h 6858000"/>
              <a:gd name="connsiteX21" fmla="*/ 248045 w 8845162"/>
              <a:gd name="connsiteY21" fmla="*/ 4690874 h 6858000"/>
              <a:gd name="connsiteX22" fmla="*/ 254936 w 8845162"/>
              <a:gd name="connsiteY22" fmla="*/ 4539998 h 6858000"/>
              <a:gd name="connsiteX23" fmla="*/ 259811 w 8845162"/>
              <a:gd name="connsiteY23" fmla="*/ 4390493 h 6858000"/>
              <a:gd name="connsiteX24" fmla="*/ 264014 w 8845162"/>
              <a:gd name="connsiteY24" fmla="*/ 4240989 h 6858000"/>
              <a:gd name="connsiteX25" fmla="*/ 268047 w 8845162"/>
              <a:gd name="connsiteY25" fmla="*/ 4092856 h 6858000"/>
              <a:gd name="connsiteX26" fmla="*/ 269897 w 8845162"/>
              <a:gd name="connsiteY26" fmla="*/ 3946781 h 6858000"/>
              <a:gd name="connsiteX27" fmla="*/ 271913 w 8845162"/>
              <a:gd name="connsiteY27" fmla="*/ 3800705 h 6858000"/>
              <a:gd name="connsiteX28" fmla="*/ 272922 w 8845162"/>
              <a:gd name="connsiteY28" fmla="*/ 3656687 h 6858000"/>
              <a:gd name="connsiteX29" fmla="*/ 271913 w 8845162"/>
              <a:gd name="connsiteY29" fmla="*/ 3514041 h 6858000"/>
              <a:gd name="connsiteX30" fmla="*/ 271913 w 8845162"/>
              <a:gd name="connsiteY30" fmla="*/ 3372766 h 6858000"/>
              <a:gd name="connsiteX31" fmla="*/ 269897 w 8845162"/>
              <a:gd name="connsiteY31" fmla="*/ 3232863 h 6858000"/>
              <a:gd name="connsiteX32" fmla="*/ 266871 w 8845162"/>
              <a:gd name="connsiteY32" fmla="*/ 3095703 h 6858000"/>
              <a:gd name="connsiteX33" fmla="*/ 264014 w 8845162"/>
              <a:gd name="connsiteY33" fmla="*/ 2959915 h 6858000"/>
              <a:gd name="connsiteX34" fmla="*/ 260820 w 8845162"/>
              <a:gd name="connsiteY34" fmla="*/ 2826869 h 6858000"/>
              <a:gd name="connsiteX35" fmla="*/ 255946 w 8845162"/>
              <a:gd name="connsiteY35" fmla="*/ 2694510 h 6858000"/>
              <a:gd name="connsiteX36" fmla="*/ 250734 w 8845162"/>
              <a:gd name="connsiteY36" fmla="*/ 2564209 h 6858000"/>
              <a:gd name="connsiteX37" fmla="*/ 246028 w 8845162"/>
              <a:gd name="connsiteY37" fmla="*/ 2436650 h 6858000"/>
              <a:gd name="connsiteX38" fmla="*/ 232749 w 8845162"/>
              <a:gd name="connsiteY38" fmla="*/ 2187704 h 6858000"/>
              <a:gd name="connsiteX39" fmla="*/ 218630 w 8845162"/>
              <a:gd name="connsiteY39" fmla="*/ 1949046 h 6858000"/>
              <a:gd name="connsiteX40" fmla="*/ 203837 w 8845162"/>
              <a:gd name="connsiteY40" fmla="*/ 1719989 h 6858000"/>
              <a:gd name="connsiteX41" fmla="*/ 187532 w 8845162"/>
              <a:gd name="connsiteY41" fmla="*/ 1503276 h 6858000"/>
              <a:gd name="connsiteX42" fmla="*/ 170555 w 8845162"/>
              <a:gd name="connsiteY42" fmla="*/ 1296164 h 6858000"/>
              <a:gd name="connsiteX43" fmla="*/ 152234 w 8845162"/>
              <a:gd name="connsiteY43" fmla="*/ 1104140 h 6858000"/>
              <a:gd name="connsiteX44" fmla="*/ 134248 w 8845162"/>
              <a:gd name="connsiteY44" fmla="*/ 923775 h 6858000"/>
              <a:gd name="connsiteX45" fmla="*/ 116263 w 8845162"/>
              <a:gd name="connsiteY45" fmla="*/ 757811 h 6858000"/>
              <a:gd name="connsiteX46" fmla="*/ 99286 w 8845162"/>
              <a:gd name="connsiteY46" fmla="*/ 605564 h 6858000"/>
              <a:gd name="connsiteX47" fmla="*/ 83149 w 8845162"/>
              <a:gd name="connsiteY47" fmla="*/ 470461 h 6858000"/>
              <a:gd name="connsiteX48" fmla="*/ 67853 w 8845162"/>
              <a:gd name="connsiteY48" fmla="*/ 348389 h 6858000"/>
              <a:gd name="connsiteX49" fmla="*/ 55078 w 8845162"/>
              <a:gd name="connsiteY49" fmla="*/ 245519 h 6858000"/>
              <a:gd name="connsiteX50" fmla="*/ 42976 w 8845162"/>
              <a:gd name="connsiteY50" fmla="*/ 159108 h 6858000"/>
              <a:gd name="connsiteX51" fmla="*/ 25662 w 8845162"/>
              <a:gd name="connsiteY51" fmla="*/ 40464 h 6858000"/>
              <a:gd name="connsiteX52" fmla="*/ 19779 w 8845162"/>
              <a:gd name="connsiteY52" fmla="*/ 2 h 6858000"/>
              <a:gd name="connsiteX53" fmla="*/ 26532 w 8845162"/>
              <a:gd name="connsiteY53" fmla="*/ 2 h 6858000"/>
              <a:gd name="connsiteX54" fmla="*/ 26532 w 8845162"/>
              <a:gd name="connsiteY54" fmla="*/ 1 h 6858000"/>
              <a:gd name="connsiteX55" fmla="*/ 0 w 8845162"/>
              <a:gd name="connsiteY5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8845162" h="6858000">
                <a:moveTo>
                  <a:pt x="0" y="0"/>
                </a:moveTo>
                <a:lnTo>
                  <a:pt x="6265248" y="0"/>
                </a:lnTo>
                <a:lnTo>
                  <a:pt x="7537703" y="0"/>
                </a:lnTo>
                <a:lnTo>
                  <a:pt x="8845162" y="0"/>
                </a:lnTo>
                <a:lnTo>
                  <a:pt x="8845162" y="6858000"/>
                </a:lnTo>
                <a:lnTo>
                  <a:pt x="7537703" y="6858000"/>
                </a:lnTo>
                <a:lnTo>
                  <a:pt x="6265248" y="6858000"/>
                </a:lnTo>
                <a:lnTo>
                  <a:pt x="20957" y="6858000"/>
                </a:lnTo>
                <a:lnTo>
                  <a:pt x="46002" y="6702325"/>
                </a:lnTo>
                <a:lnTo>
                  <a:pt x="69870" y="6547334"/>
                </a:lnTo>
                <a:lnTo>
                  <a:pt x="93234" y="6391658"/>
                </a:lnTo>
                <a:lnTo>
                  <a:pt x="113237" y="6235295"/>
                </a:lnTo>
                <a:lnTo>
                  <a:pt x="133409" y="6079619"/>
                </a:lnTo>
                <a:lnTo>
                  <a:pt x="152234" y="5923256"/>
                </a:lnTo>
                <a:lnTo>
                  <a:pt x="168370" y="5768951"/>
                </a:lnTo>
                <a:lnTo>
                  <a:pt x="183667" y="5612589"/>
                </a:lnTo>
                <a:lnTo>
                  <a:pt x="197619" y="5456912"/>
                </a:lnTo>
                <a:lnTo>
                  <a:pt x="209720" y="5303979"/>
                </a:lnTo>
                <a:lnTo>
                  <a:pt x="221823" y="5148988"/>
                </a:lnTo>
                <a:lnTo>
                  <a:pt x="231908" y="4996055"/>
                </a:lnTo>
                <a:lnTo>
                  <a:pt x="239808" y="4843121"/>
                </a:lnTo>
                <a:lnTo>
                  <a:pt x="248045" y="4690874"/>
                </a:lnTo>
                <a:lnTo>
                  <a:pt x="254936" y="4539998"/>
                </a:lnTo>
                <a:lnTo>
                  <a:pt x="259811" y="4390493"/>
                </a:lnTo>
                <a:lnTo>
                  <a:pt x="264014" y="4240989"/>
                </a:lnTo>
                <a:lnTo>
                  <a:pt x="268047" y="4092856"/>
                </a:lnTo>
                <a:lnTo>
                  <a:pt x="269897" y="3946781"/>
                </a:lnTo>
                <a:lnTo>
                  <a:pt x="271913" y="3800705"/>
                </a:lnTo>
                <a:lnTo>
                  <a:pt x="272922" y="3656687"/>
                </a:lnTo>
                <a:lnTo>
                  <a:pt x="271913" y="3514041"/>
                </a:lnTo>
                <a:lnTo>
                  <a:pt x="271913" y="3372766"/>
                </a:lnTo>
                <a:lnTo>
                  <a:pt x="269897" y="3232863"/>
                </a:lnTo>
                <a:lnTo>
                  <a:pt x="266871" y="3095703"/>
                </a:lnTo>
                <a:lnTo>
                  <a:pt x="264014" y="2959915"/>
                </a:lnTo>
                <a:lnTo>
                  <a:pt x="260820" y="2826869"/>
                </a:lnTo>
                <a:lnTo>
                  <a:pt x="255946" y="2694510"/>
                </a:lnTo>
                <a:lnTo>
                  <a:pt x="250734" y="2564209"/>
                </a:lnTo>
                <a:lnTo>
                  <a:pt x="246028" y="2436650"/>
                </a:lnTo>
                <a:lnTo>
                  <a:pt x="232749" y="2187704"/>
                </a:lnTo>
                <a:lnTo>
                  <a:pt x="218630" y="1949046"/>
                </a:lnTo>
                <a:lnTo>
                  <a:pt x="203837" y="1719989"/>
                </a:lnTo>
                <a:lnTo>
                  <a:pt x="187532" y="1503276"/>
                </a:lnTo>
                <a:lnTo>
                  <a:pt x="170555" y="1296164"/>
                </a:lnTo>
                <a:lnTo>
                  <a:pt x="152234" y="1104140"/>
                </a:lnTo>
                <a:lnTo>
                  <a:pt x="134248" y="923775"/>
                </a:lnTo>
                <a:lnTo>
                  <a:pt x="116263" y="757811"/>
                </a:lnTo>
                <a:lnTo>
                  <a:pt x="99286" y="605564"/>
                </a:lnTo>
                <a:lnTo>
                  <a:pt x="83149" y="470461"/>
                </a:lnTo>
                <a:lnTo>
                  <a:pt x="67853" y="348389"/>
                </a:lnTo>
                <a:lnTo>
                  <a:pt x="55078" y="245519"/>
                </a:lnTo>
                <a:lnTo>
                  <a:pt x="42976" y="159108"/>
                </a:lnTo>
                <a:lnTo>
                  <a:pt x="25662" y="40464"/>
                </a:lnTo>
                <a:lnTo>
                  <a:pt x="19779" y="2"/>
                </a:lnTo>
                <a:lnTo>
                  <a:pt x="26532" y="2"/>
                </a:lnTo>
                <a:lnTo>
                  <a:pt x="26532" y="1"/>
                </a:lnTo>
                <a:lnTo>
                  <a:pt x="0" y="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ítulo 3">
            <a:extLst>
              <a:ext uri="{FF2B5EF4-FFF2-40B4-BE49-F238E27FC236}">
                <a16:creationId xmlns:a16="http://schemas.microsoft.com/office/drawing/2014/main" id="{E54A7595-5380-4EDE-9BAA-D4C4AF80EC8D}"/>
              </a:ext>
            </a:extLst>
          </p:cNvPr>
          <p:cNvSpPr>
            <a:spLocks noGrp="1"/>
          </p:cNvSpPr>
          <p:nvPr>
            <p:ph type="title"/>
          </p:nvPr>
        </p:nvSpPr>
        <p:spPr>
          <a:xfrm>
            <a:off x="685801" y="500743"/>
            <a:ext cx="7402285" cy="1360714"/>
          </a:xfrm>
        </p:spPr>
        <p:txBody>
          <a:bodyPr vert="horz" lIns="91440" tIns="45720" rIns="91440" bIns="45720" rtlCol="0" anchor="ctr">
            <a:normAutofit/>
          </a:bodyPr>
          <a:lstStyle/>
          <a:p>
            <a:r>
              <a:rPr lang="en-US" sz="2800" cap="all" dirty="0">
                <a:solidFill>
                  <a:srgbClr val="FF33CC"/>
                </a:solidFill>
                <a:latin typeface="Poppins Medium" panose="00000600000000000000" pitchFamily="50" charset="0"/>
                <a:cs typeface="Poppins Medium" panose="00000600000000000000" pitchFamily="50" charset="0"/>
              </a:rPr>
              <a:t>¿</a:t>
            </a:r>
            <a:r>
              <a:rPr lang="en-US" sz="2800" cap="all" dirty="0" err="1">
                <a:solidFill>
                  <a:srgbClr val="FF33CC"/>
                </a:solidFill>
                <a:latin typeface="Poppins Medium" panose="00000600000000000000" pitchFamily="50" charset="0"/>
                <a:cs typeface="Poppins Medium" panose="00000600000000000000" pitchFamily="50" charset="0"/>
              </a:rPr>
              <a:t>cómo</a:t>
            </a:r>
            <a:r>
              <a:rPr lang="en-US" sz="2800" cap="all" dirty="0">
                <a:solidFill>
                  <a:srgbClr val="FF33CC"/>
                </a:solidFill>
                <a:latin typeface="Poppins Medium" panose="00000600000000000000" pitchFamily="50" charset="0"/>
                <a:cs typeface="Poppins Medium" panose="00000600000000000000" pitchFamily="50" charset="0"/>
              </a:rPr>
              <a:t> </a:t>
            </a:r>
            <a:r>
              <a:rPr lang="en-US" sz="2800" cap="all" dirty="0" err="1">
                <a:solidFill>
                  <a:srgbClr val="FF33CC"/>
                </a:solidFill>
                <a:latin typeface="Poppins Medium" panose="00000600000000000000" pitchFamily="50" charset="0"/>
                <a:cs typeface="Poppins Medium" panose="00000600000000000000" pitchFamily="50" charset="0"/>
              </a:rPr>
              <a:t>funciona</a:t>
            </a:r>
            <a:r>
              <a:rPr lang="en-US" sz="2800" cap="all" dirty="0">
                <a:solidFill>
                  <a:srgbClr val="FF33CC"/>
                </a:solidFill>
                <a:latin typeface="Poppins Medium" panose="00000600000000000000" pitchFamily="50" charset="0"/>
                <a:cs typeface="Poppins Medium" panose="00000600000000000000" pitchFamily="50" charset="0"/>
              </a:rPr>
              <a:t> a9?</a:t>
            </a:r>
          </a:p>
        </p:txBody>
      </p:sp>
      <p:sp>
        <p:nvSpPr>
          <p:cNvPr id="5" name="Marcador de texto 4">
            <a:extLst>
              <a:ext uri="{FF2B5EF4-FFF2-40B4-BE49-F238E27FC236}">
                <a16:creationId xmlns:a16="http://schemas.microsoft.com/office/drawing/2014/main" id="{949B2544-1631-4478-82CB-6002AB5A1452}"/>
              </a:ext>
            </a:extLst>
          </p:cNvPr>
          <p:cNvSpPr>
            <a:spLocks noGrp="1"/>
          </p:cNvSpPr>
          <p:nvPr>
            <p:ph type="body" idx="1"/>
          </p:nvPr>
        </p:nvSpPr>
        <p:spPr>
          <a:xfrm>
            <a:off x="685801" y="1861457"/>
            <a:ext cx="7402285" cy="4495800"/>
          </a:xfrm>
        </p:spPr>
        <p:txBody>
          <a:bodyPr vert="horz" lIns="91440" tIns="45720" rIns="91440" bIns="45720" rtlCol="0" anchor="ctr">
            <a:normAutofit/>
          </a:bodyPr>
          <a:lstStyle/>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Funcionamiento</a:t>
            </a:r>
            <a:r>
              <a:rPr lang="en-US" dirty="0">
                <a:latin typeface="Poppins Medium" panose="00000600000000000000" pitchFamily="50" charset="0"/>
                <a:cs typeface="Poppins Medium" panose="00000600000000000000" pitchFamily="50" charset="0"/>
              </a:rPr>
              <a:t> del </a:t>
            </a:r>
            <a:r>
              <a:rPr lang="en-US" dirty="0" err="1">
                <a:latin typeface="Poppins Medium" panose="00000600000000000000" pitchFamily="50" charset="0"/>
                <a:cs typeface="Poppins Medium" panose="00000600000000000000" pitchFamily="50" charset="0"/>
              </a:rPr>
              <a:t>algoritmo</a:t>
            </a:r>
            <a:endParaRPr lang="en-US" dirty="0">
              <a:latin typeface="Poppins Medium" panose="00000600000000000000" pitchFamily="50" charset="0"/>
              <a:cs typeface="Poppins Medium" panose="00000600000000000000" pitchFamily="50" charset="0"/>
            </a:endParaRPr>
          </a:p>
          <a:p>
            <a:pPr lvl="1">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Además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utiliza</a:t>
            </a:r>
            <a:r>
              <a:rPr lang="en-US" dirty="0">
                <a:latin typeface="Poppins Medium" panose="00000600000000000000" pitchFamily="50" charset="0"/>
                <a:cs typeface="Poppins Medium" panose="00000600000000000000" pitchFamily="50" charset="0"/>
              </a:rPr>
              <a:t> …</a:t>
            </a:r>
          </a:p>
          <a:p>
            <a:pPr lvl="2">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Precio</a:t>
            </a:r>
            <a:endParaRPr lang="en-US" dirty="0">
              <a:latin typeface="Poppins Medium" panose="00000600000000000000" pitchFamily="50" charset="0"/>
              <a:cs typeface="Poppins Medium" panose="00000600000000000000" pitchFamily="50" charset="0"/>
            </a:endParaRPr>
          </a:p>
          <a:p>
            <a:pPr lvl="2">
              <a:buFont typeface="Arial"/>
              <a:buChar char="•"/>
            </a:pPr>
            <a:r>
              <a:rPr lang="en-US" dirty="0">
                <a:latin typeface="Poppins Medium" panose="00000600000000000000" pitchFamily="50" charset="0"/>
                <a:cs typeface="Poppins Medium" panose="00000600000000000000" pitchFamily="50" charset="0"/>
              </a:rPr>
              <a:t> Marca</a:t>
            </a:r>
          </a:p>
          <a:p>
            <a:pPr lvl="2">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Valoraciones</a:t>
            </a:r>
            <a:endParaRPr lang="en-US" dirty="0">
              <a:latin typeface="Poppins Medium" panose="00000600000000000000" pitchFamily="50" charset="0"/>
              <a:cs typeface="Poppins Medium" panose="00000600000000000000" pitchFamily="50" charset="0"/>
            </a:endParaRPr>
          </a:p>
          <a:p>
            <a:pPr lvl="2">
              <a:buFont typeface="Arial"/>
              <a:buChar char="•"/>
            </a:pPr>
            <a:r>
              <a:rPr lang="en-US" dirty="0">
                <a:latin typeface="Poppins Medium" panose="00000600000000000000" pitchFamily="50" charset="0"/>
                <a:cs typeface="Poppins Medium" panose="00000600000000000000" pitchFamily="50" charset="0"/>
              </a:rPr>
              <a:t> Tipo de </a:t>
            </a:r>
            <a:r>
              <a:rPr lang="en-US" dirty="0" err="1">
                <a:latin typeface="Poppins Medium" panose="00000600000000000000" pitchFamily="50" charset="0"/>
                <a:cs typeface="Poppins Medium" panose="00000600000000000000" pitchFamily="50" charset="0"/>
              </a:rPr>
              <a:t>envío</a:t>
            </a:r>
            <a:endParaRPr lang="en-US" dirty="0">
              <a:latin typeface="Poppins Medium" panose="00000600000000000000" pitchFamily="50" charset="0"/>
              <a:cs typeface="Poppins Medium" panose="00000600000000000000" pitchFamily="50" charset="0"/>
            </a:endParaRPr>
          </a:p>
          <a:p>
            <a:pPr lvl="2">
              <a:buFont typeface="Arial"/>
              <a:buChar char="•"/>
            </a:pPr>
            <a:r>
              <a:rPr lang="en-US" dirty="0">
                <a:latin typeface="Poppins Medium" panose="00000600000000000000" pitchFamily="50" charset="0"/>
                <a:cs typeface="Poppins Medium" panose="00000600000000000000" pitchFamily="50" charset="0"/>
              </a:rPr>
              <a:t> Si </a:t>
            </a:r>
            <a:r>
              <a:rPr lang="en-US" dirty="0" err="1">
                <a:latin typeface="Poppins Medium" panose="00000600000000000000" pitchFamily="50" charset="0"/>
                <a:cs typeface="Poppins Medium" panose="00000600000000000000" pitchFamily="50" charset="0"/>
              </a:rPr>
              <a:t>eres</a:t>
            </a:r>
            <a:r>
              <a:rPr lang="en-US" dirty="0">
                <a:latin typeface="Poppins Medium" panose="00000600000000000000" pitchFamily="50" charset="0"/>
                <a:cs typeface="Poppins Medium" panose="00000600000000000000" pitchFamily="50" charset="0"/>
              </a:rPr>
              <a:t> FBM / FBA </a:t>
            </a:r>
          </a:p>
          <a:p>
            <a:pPr lvl="2">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Categoría</a:t>
            </a:r>
            <a:r>
              <a:rPr lang="en-US" dirty="0">
                <a:latin typeface="Poppins Medium" panose="00000600000000000000" pitchFamily="50" charset="0"/>
                <a:cs typeface="Poppins Medium" panose="00000600000000000000" pitchFamily="50" charset="0"/>
              </a:rPr>
              <a:t> / </a:t>
            </a:r>
            <a:r>
              <a:rPr lang="en-US" dirty="0" err="1">
                <a:latin typeface="Poppins Medium" panose="00000600000000000000" pitchFamily="50" charset="0"/>
                <a:cs typeface="Poppins Medium" panose="00000600000000000000" pitchFamily="50" charset="0"/>
              </a:rPr>
              <a:t>Subcategoría</a:t>
            </a:r>
            <a:endParaRPr lang="en-US" dirty="0">
              <a:latin typeface="Poppins Medium" panose="00000600000000000000" pitchFamily="50" charset="0"/>
              <a:cs typeface="Poppins Medium" panose="00000600000000000000" pitchFamily="50" charset="0"/>
            </a:endParaRPr>
          </a:p>
          <a:p>
            <a:pPr lvl="2">
              <a:buFont typeface="Arial"/>
              <a:buChar char="•"/>
            </a:pPr>
            <a:r>
              <a:rPr lang="en-US" dirty="0">
                <a:latin typeface="Poppins Medium" panose="00000600000000000000" pitchFamily="50" charset="0"/>
                <a:cs typeface="Poppins Medium" panose="00000600000000000000" pitchFamily="50" charset="0"/>
              </a:rPr>
              <a:t> …</a:t>
            </a:r>
          </a:p>
        </p:txBody>
      </p:sp>
    </p:spTree>
    <p:extLst>
      <p:ext uri="{BB962C8B-B14F-4D97-AF65-F5344CB8AC3E}">
        <p14:creationId xmlns:p14="http://schemas.microsoft.com/office/powerpoint/2010/main" val="4028866950"/>
      </p:ext>
    </p:extLst>
  </p:cSld>
  <p:clrMapOvr>
    <a:overrideClrMapping bg1="lt1" tx1="dk1" bg2="lt2" tx2="dk2" accent1="accent1" accent2="accent2" accent3="accent3" accent4="accent4" accent5="accent5" accent6="accent6" hlink="hlink" folHlink="folHlink"/>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Freeform: Shape 11">
            <a:extLst>
              <a:ext uri="{FF2B5EF4-FFF2-40B4-BE49-F238E27FC236}">
                <a16:creationId xmlns:a16="http://schemas.microsoft.com/office/drawing/2014/main" id="{54309F57-B331-41A7-9154-15EC2AF45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845162" cy="6858000"/>
          </a:xfrm>
          <a:custGeom>
            <a:avLst/>
            <a:gdLst>
              <a:gd name="connsiteX0" fmla="*/ 0 w 8845162"/>
              <a:gd name="connsiteY0" fmla="*/ 0 h 6858000"/>
              <a:gd name="connsiteX1" fmla="*/ 6265248 w 8845162"/>
              <a:gd name="connsiteY1" fmla="*/ 0 h 6858000"/>
              <a:gd name="connsiteX2" fmla="*/ 7537703 w 8845162"/>
              <a:gd name="connsiteY2" fmla="*/ 0 h 6858000"/>
              <a:gd name="connsiteX3" fmla="*/ 8845162 w 8845162"/>
              <a:gd name="connsiteY3" fmla="*/ 0 h 6858000"/>
              <a:gd name="connsiteX4" fmla="*/ 8845162 w 8845162"/>
              <a:gd name="connsiteY4" fmla="*/ 6858000 h 6858000"/>
              <a:gd name="connsiteX5" fmla="*/ 7537703 w 8845162"/>
              <a:gd name="connsiteY5" fmla="*/ 6858000 h 6858000"/>
              <a:gd name="connsiteX6" fmla="*/ 6265248 w 8845162"/>
              <a:gd name="connsiteY6" fmla="*/ 6858000 h 6858000"/>
              <a:gd name="connsiteX7" fmla="*/ 20957 w 8845162"/>
              <a:gd name="connsiteY7" fmla="*/ 6858000 h 6858000"/>
              <a:gd name="connsiteX8" fmla="*/ 46002 w 8845162"/>
              <a:gd name="connsiteY8" fmla="*/ 6702325 h 6858000"/>
              <a:gd name="connsiteX9" fmla="*/ 69870 w 8845162"/>
              <a:gd name="connsiteY9" fmla="*/ 6547334 h 6858000"/>
              <a:gd name="connsiteX10" fmla="*/ 93234 w 8845162"/>
              <a:gd name="connsiteY10" fmla="*/ 6391658 h 6858000"/>
              <a:gd name="connsiteX11" fmla="*/ 113237 w 8845162"/>
              <a:gd name="connsiteY11" fmla="*/ 6235295 h 6858000"/>
              <a:gd name="connsiteX12" fmla="*/ 133409 w 8845162"/>
              <a:gd name="connsiteY12" fmla="*/ 6079619 h 6858000"/>
              <a:gd name="connsiteX13" fmla="*/ 152234 w 8845162"/>
              <a:gd name="connsiteY13" fmla="*/ 5923256 h 6858000"/>
              <a:gd name="connsiteX14" fmla="*/ 168370 w 8845162"/>
              <a:gd name="connsiteY14" fmla="*/ 5768951 h 6858000"/>
              <a:gd name="connsiteX15" fmla="*/ 183667 w 8845162"/>
              <a:gd name="connsiteY15" fmla="*/ 5612589 h 6858000"/>
              <a:gd name="connsiteX16" fmla="*/ 197619 w 8845162"/>
              <a:gd name="connsiteY16" fmla="*/ 5456912 h 6858000"/>
              <a:gd name="connsiteX17" fmla="*/ 209720 w 8845162"/>
              <a:gd name="connsiteY17" fmla="*/ 5303979 h 6858000"/>
              <a:gd name="connsiteX18" fmla="*/ 221823 w 8845162"/>
              <a:gd name="connsiteY18" fmla="*/ 5148988 h 6858000"/>
              <a:gd name="connsiteX19" fmla="*/ 231908 w 8845162"/>
              <a:gd name="connsiteY19" fmla="*/ 4996055 h 6858000"/>
              <a:gd name="connsiteX20" fmla="*/ 239808 w 8845162"/>
              <a:gd name="connsiteY20" fmla="*/ 4843121 h 6858000"/>
              <a:gd name="connsiteX21" fmla="*/ 248045 w 8845162"/>
              <a:gd name="connsiteY21" fmla="*/ 4690874 h 6858000"/>
              <a:gd name="connsiteX22" fmla="*/ 254936 w 8845162"/>
              <a:gd name="connsiteY22" fmla="*/ 4539998 h 6858000"/>
              <a:gd name="connsiteX23" fmla="*/ 259811 w 8845162"/>
              <a:gd name="connsiteY23" fmla="*/ 4390493 h 6858000"/>
              <a:gd name="connsiteX24" fmla="*/ 264014 w 8845162"/>
              <a:gd name="connsiteY24" fmla="*/ 4240989 h 6858000"/>
              <a:gd name="connsiteX25" fmla="*/ 268047 w 8845162"/>
              <a:gd name="connsiteY25" fmla="*/ 4092856 h 6858000"/>
              <a:gd name="connsiteX26" fmla="*/ 269897 w 8845162"/>
              <a:gd name="connsiteY26" fmla="*/ 3946781 h 6858000"/>
              <a:gd name="connsiteX27" fmla="*/ 271913 w 8845162"/>
              <a:gd name="connsiteY27" fmla="*/ 3800705 h 6858000"/>
              <a:gd name="connsiteX28" fmla="*/ 272922 w 8845162"/>
              <a:gd name="connsiteY28" fmla="*/ 3656687 h 6858000"/>
              <a:gd name="connsiteX29" fmla="*/ 271913 w 8845162"/>
              <a:gd name="connsiteY29" fmla="*/ 3514041 h 6858000"/>
              <a:gd name="connsiteX30" fmla="*/ 271913 w 8845162"/>
              <a:gd name="connsiteY30" fmla="*/ 3372766 h 6858000"/>
              <a:gd name="connsiteX31" fmla="*/ 269897 w 8845162"/>
              <a:gd name="connsiteY31" fmla="*/ 3232863 h 6858000"/>
              <a:gd name="connsiteX32" fmla="*/ 266871 w 8845162"/>
              <a:gd name="connsiteY32" fmla="*/ 3095703 h 6858000"/>
              <a:gd name="connsiteX33" fmla="*/ 264014 w 8845162"/>
              <a:gd name="connsiteY33" fmla="*/ 2959915 h 6858000"/>
              <a:gd name="connsiteX34" fmla="*/ 260820 w 8845162"/>
              <a:gd name="connsiteY34" fmla="*/ 2826869 h 6858000"/>
              <a:gd name="connsiteX35" fmla="*/ 255946 w 8845162"/>
              <a:gd name="connsiteY35" fmla="*/ 2694510 h 6858000"/>
              <a:gd name="connsiteX36" fmla="*/ 250734 w 8845162"/>
              <a:gd name="connsiteY36" fmla="*/ 2564209 h 6858000"/>
              <a:gd name="connsiteX37" fmla="*/ 246028 w 8845162"/>
              <a:gd name="connsiteY37" fmla="*/ 2436650 h 6858000"/>
              <a:gd name="connsiteX38" fmla="*/ 232749 w 8845162"/>
              <a:gd name="connsiteY38" fmla="*/ 2187704 h 6858000"/>
              <a:gd name="connsiteX39" fmla="*/ 218630 w 8845162"/>
              <a:gd name="connsiteY39" fmla="*/ 1949046 h 6858000"/>
              <a:gd name="connsiteX40" fmla="*/ 203837 w 8845162"/>
              <a:gd name="connsiteY40" fmla="*/ 1719989 h 6858000"/>
              <a:gd name="connsiteX41" fmla="*/ 187532 w 8845162"/>
              <a:gd name="connsiteY41" fmla="*/ 1503276 h 6858000"/>
              <a:gd name="connsiteX42" fmla="*/ 170555 w 8845162"/>
              <a:gd name="connsiteY42" fmla="*/ 1296164 h 6858000"/>
              <a:gd name="connsiteX43" fmla="*/ 152234 w 8845162"/>
              <a:gd name="connsiteY43" fmla="*/ 1104140 h 6858000"/>
              <a:gd name="connsiteX44" fmla="*/ 134248 w 8845162"/>
              <a:gd name="connsiteY44" fmla="*/ 923775 h 6858000"/>
              <a:gd name="connsiteX45" fmla="*/ 116263 w 8845162"/>
              <a:gd name="connsiteY45" fmla="*/ 757811 h 6858000"/>
              <a:gd name="connsiteX46" fmla="*/ 99286 w 8845162"/>
              <a:gd name="connsiteY46" fmla="*/ 605564 h 6858000"/>
              <a:gd name="connsiteX47" fmla="*/ 83149 w 8845162"/>
              <a:gd name="connsiteY47" fmla="*/ 470461 h 6858000"/>
              <a:gd name="connsiteX48" fmla="*/ 67853 w 8845162"/>
              <a:gd name="connsiteY48" fmla="*/ 348389 h 6858000"/>
              <a:gd name="connsiteX49" fmla="*/ 55078 w 8845162"/>
              <a:gd name="connsiteY49" fmla="*/ 245519 h 6858000"/>
              <a:gd name="connsiteX50" fmla="*/ 42976 w 8845162"/>
              <a:gd name="connsiteY50" fmla="*/ 159108 h 6858000"/>
              <a:gd name="connsiteX51" fmla="*/ 25662 w 8845162"/>
              <a:gd name="connsiteY51" fmla="*/ 40464 h 6858000"/>
              <a:gd name="connsiteX52" fmla="*/ 19779 w 8845162"/>
              <a:gd name="connsiteY52" fmla="*/ 2 h 6858000"/>
              <a:gd name="connsiteX53" fmla="*/ 26532 w 8845162"/>
              <a:gd name="connsiteY53" fmla="*/ 2 h 6858000"/>
              <a:gd name="connsiteX54" fmla="*/ 26532 w 8845162"/>
              <a:gd name="connsiteY54" fmla="*/ 1 h 6858000"/>
              <a:gd name="connsiteX55" fmla="*/ 0 w 8845162"/>
              <a:gd name="connsiteY5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8845162" h="6858000">
                <a:moveTo>
                  <a:pt x="0" y="0"/>
                </a:moveTo>
                <a:lnTo>
                  <a:pt x="6265248" y="0"/>
                </a:lnTo>
                <a:lnTo>
                  <a:pt x="7537703" y="0"/>
                </a:lnTo>
                <a:lnTo>
                  <a:pt x="8845162" y="0"/>
                </a:lnTo>
                <a:lnTo>
                  <a:pt x="8845162" y="6858000"/>
                </a:lnTo>
                <a:lnTo>
                  <a:pt x="7537703" y="6858000"/>
                </a:lnTo>
                <a:lnTo>
                  <a:pt x="6265248" y="6858000"/>
                </a:lnTo>
                <a:lnTo>
                  <a:pt x="20957" y="6858000"/>
                </a:lnTo>
                <a:lnTo>
                  <a:pt x="46002" y="6702325"/>
                </a:lnTo>
                <a:lnTo>
                  <a:pt x="69870" y="6547334"/>
                </a:lnTo>
                <a:lnTo>
                  <a:pt x="93234" y="6391658"/>
                </a:lnTo>
                <a:lnTo>
                  <a:pt x="113237" y="6235295"/>
                </a:lnTo>
                <a:lnTo>
                  <a:pt x="133409" y="6079619"/>
                </a:lnTo>
                <a:lnTo>
                  <a:pt x="152234" y="5923256"/>
                </a:lnTo>
                <a:lnTo>
                  <a:pt x="168370" y="5768951"/>
                </a:lnTo>
                <a:lnTo>
                  <a:pt x="183667" y="5612589"/>
                </a:lnTo>
                <a:lnTo>
                  <a:pt x="197619" y="5456912"/>
                </a:lnTo>
                <a:lnTo>
                  <a:pt x="209720" y="5303979"/>
                </a:lnTo>
                <a:lnTo>
                  <a:pt x="221823" y="5148988"/>
                </a:lnTo>
                <a:lnTo>
                  <a:pt x="231908" y="4996055"/>
                </a:lnTo>
                <a:lnTo>
                  <a:pt x="239808" y="4843121"/>
                </a:lnTo>
                <a:lnTo>
                  <a:pt x="248045" y="4690874"/>
                </a:lnTo>
                <a:lnTo>
                  <a:pt x="254936" y="4539998"/>
                </a:lnTo>
                <a:lnTo>
                  <a:pt x="259811" y="4390493"/>
                </a:lnTo>
                <a:lnTo>
                  <a:pt x="264014" y="4240989"/>
                </a:lnTo>
                <a:lnTo>
                  <a:pt x="268047" y="4092856"/>
                </a:lnTo>
                <a:lnTo>
                  <a:pt x="269897" y="3946781"/>
                </a:lnTo>
                <a:lnTo>
                  <a:pt x="271913" y="3800705"/>
                </a:lnTo>
                <a:lnTo>
                  <a:pt x="272922" y="3656687"/>
                </a:lnTo>
                <a:lnTo>
                  <a:pt x="271913" y="3514041"/>
                </a:lnTo>
                <a:lnTo>
                  <a:pt x="271913" y="3372766"/>
                </a:lnTo>
                <a:lnTo>
                  <a:pt x="269897" y="3232863"/>
                </a:lnTo>
                <a:lnTo>
                  <a:pt x="266871" y="3095703"/>
                </a:lnTo>
                <a:lnTo>
                  <a:pt x="264014" y="2959915"/>
                </a:lnTo>
                <a:lnTo>
                  <a:pt x="260820" y="2826869"/>
                </a:lnTo>
                <a:lnTo>
                  <a:pt x="255946" y="2694510"/>
                </a:lnTo>
                <a:lnTo>
                  <a:pt x="250734" y="2564209"/>
                </a:lnTo>
                <a:lnTo>
                  <a:pt x="246028" y="2436650"/>
                </a:lnTo>
                <a:lnTo>
                  <a:pt x="232749" y="2187704"/>
                </a:lnTo>
                <a:lnTo>
                  <a:pt x="218630" y="1949046"/>
                </a:lnTo>
                <a:lnTo>
                  <a:pt x="203837" y="1719989"/>
                </a:lnTo>
                <a:lnTo>
                  <a:pt x="187532" y="1503276"/>
                </a:lnTo>
                <a:lnTo>
                  <a:pt x="170555" y="1296164"/>
                </a:lnTo>
                <a:lnTo>
                  <a:pt x="152234" y="1104140"/>
                </a:lnTo>
                <a:lnTo>
                  <a:pt x="134248" y="923775"/>
                </a:lnTo>
                <a:lnTo>
                  <a:pt x="116263" y="757811"/>
                </a:lnTo>
                <a:lnTo>
                  <a:pt x="99286" y="605564"/>
                </a:lnTo>
                <a:lnTo>
                  <a:pt x="83149" y="470461"/>
                </a:lnTo>
                <a:lnTo>
                  <a:pt x="67853" y="348389"/>
                </a:lnTo>
                <a:lnTo>
                  <a:pt x="55078" y="245519"/>
                </a:lnTo>
                <a:lnTo>
                  <a:pt x="42976" y="159108"/>
                </a:lnTo>
                <a:lnTo>
                  <a:pt x="25662" y="40464"/>
                </a:lnTo>
                <a:lnTo>
                  <a:pt x="19779" y="2"/>
                </a:lnTo>
                <a:lnTo>
                  <a:pt x="26532" y="2"/>
                </a:lnTo>
                <a:lnTo>
                  <a:pt x="26532" y="1"/>
                </a:lnTo>
                <a:lnTo>
                  <a:pt x="0" y="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ítulo 3">
            <a:extLst>
              <a:ext uri="{FF2B5EF4-FFF2-40B4-BE49-F238E27FC236}">
                <a16:creationId xmlns:a16="http://schemas.microsoft.com/office/drawing/2014/main" id="{E54A7595-5380-4EDE-9BAA-D4C4AF80EC8D}"/>
              </a:ext>
            </a:extLst>
          </p:cNvPr>
          <p:cNvSpPr>
            <a:spLocks noGrp="1"/>
          </p:cNvSpPr>
          <p:nvPr>
            <p:ph type="title"/>
          </p:nvPr>
        </p:nvSpPr>
        <p:spPr>
          <a:xfrm>
            <a:off x="685801" y="500743"/>
            <a:ext cx="7402285" cy="1360714"/>
          </a:xfrm>
        </p:spPr>
        <p:txBody>
          <a:bodyPr vert="horz" lIns="91440" tIns="45720" rIns="91440" bIns="45720" rtlCol="0" anchor="ctr">
            <a:normAutofit/>
          </a:bodyPr>
          <a:lstStyle/>
          <a:p>
            <a:r>
              <a:rPr lang="en-US" sz="2800" cap="all" dirty="0">
                <a:solidFill>
                  <a:srgbClr val="FF33CC"/>
                </a:solidFill>
                <a:latin typeface="Poppins Medium" panose="00000600000000000000" pitchFamily="50" charset="0"/>
                <a:cs typeface="Poppins Medium" panose="00000600000000000000" pitchFamily="50" charset="0"/>
              </a:rPr>
              <a:t>¿</a:t>
            </a:r>
            <a:r>
              <a:rPr lang="en-US" sz="2800" cap="all" dirty="0" err="1">
                <a:solidFill>
                  <a:srgbClr val="FF33CC"/>
                </a:solidFill>
                <a:latin typeface="Poppins Medium" panose="00000600000000000000" pitchFamily="50" charset="0"/>
                <a:cs typeface="Poppins Medium" panose="00000600000000000000" pitchFamily="50" charset="0"/>
              </a:rPr>
              <a:t>cómo</a:t>
            </a:r>
            <a:r>
              <a:rPr lang="en-US" sz="2800" cap="all" dirty="0">
                <a:solidFill>
                  <a:srgbClr val="FF33CC"/>
                </a:solidFill>
                <a:latin typeface="Poppins Medium" panose="00000600000000000000" pitchFamily="50" charset="0"/>
                <a:cs typeface="Poppins Medium" panose="00000600000000000000" pitchFamily="50" charset="0"/>
              </a:rPr>
              <a:t> </a:t>
            </a:r>
            <a:r>
              <a:rPr lang="en-US" sz="2800" cap="all" dirty="0" err="1">
                <a:solidFill>
                  <a:srgbClr val="FF33CC"/>
                </a:solidFill>
                <a:latin typeface="Poppins Medium" panose="00000600000000000000" pitchFamily="50" charset="0"/>
                <a:cs typeface="Poppins Medium" panose="00000600000000000000" pitchFamily="50" charset="0"/>
              </a:rPr>
              <a:t>funciona</a:t>
            </a:r>
            <a:r>
              <a:rPr lang="en-US" sz="2800" cap="all" dirty="0">
                <a:solidFill>
                  <a:srgbClr val="FF33CC"/>
                </a:solidFill>
                <a:latin typeface="Poppins Medium" panose="00000600000000000000" pitchFamily="50" charset="0"/>
                <a:cs typeface="Poppins Medium" panose="00000600000000000000" pitchFamily="50" charset="0"/>
              </a:rPr>
              <a:t> a9?</a:t>
            </a:r>
          </a:p>
        </p:txBody>
      </p:sp>
      <p:sp>
        <p:nvSpPr>
          <p:cNvPr id="5" name="Marcador de texto 4">
            <a:extLst>
              <a:ext uri="{FF2B5EF4-FFF2-40B4-BE49-F238E27FC236}">
                <a16:creationId xmlns:a16="http://schemas.microsoft.com/office/drawing/2014/main" id="{949B2544-1631-4478-82CB-6002AB5A1452}"/>
              </a:ext>
            </a:extLst>
          </p:cNvPr>
          <p:cNvSpPr>
            <a:spLocks noGrp="1"/>
          </p:cNvSpPr>
          <p:nvPr>
            <p:ph type="body" idx="1"/>
          </p:nvPr>
        </p:nvSpPr>
        <p:spPr>
          <a:xfrm>
            <a:off x="685801" y="1861457"/>
            <a:ext cx="7402285" cy="4495800"/>
          </a:xfrm>
        </p:spPr>
        <p:txBody>
          <a:bodyPr vert="horz" lIns="91440" tIns="45720" rIns="91440" bIns="45720" rtlCol="0" anchor="ctr">
            <a:normAutofit/>
          </a:bodyPr>
          <a:lstStyle/>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Funcionamiento</a:t>
            </a:r>
            <a:r>
              <a:rPr lang="en-US" dirty="0">
                <a:latin typeface="Poppins Medium" panose="00000600000000000000" pitchFamily="50" charset="0"/>
                <a:cs typeface="Poppins Medium" panose="00000600000000000000" pitchFamily="50" charset="0"/>
              </a:rPr>
              <a:t> del </a:t>
            </a:r>
            <a:r>
              <a:rPr lang="en-US" dirty="0" err="1">
                <a:latin typeface="Poppins Medium" panose="00000600000000000000" pitchFamily="50" charset="0"/>
                <a:cs typeface="Poppins Medium" panose="00000600000000000000" pitchFamily="50" charset="0"/>
              </a:rPr>
              <a:t>algoritmo</a:t>
            </a:r>
            <a:endParaRPr lang="en-US" dirty="0">
              <a:latin typeface="Poppins Medium" panose="00000600000000000000" pitchFamily="50" charset="0"/>
              <a:cs typeface="Poppins Medium" panose="00000600000000000000" pitchFamily="50" charset="0"/>
            </a:endParaRPr>
          </a:p>
          <a:p>
            <a:pPr lvl="1">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Qué</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más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utiliza</a:t>
            </a:r>
            <a:r>
              <a:rPr lang="en-US" dirty="0">
                <a:latin typeface="Poppins Medium" panose="00000600000000000000" pitchFamily="50" charset="0"/>
                <a:cs typeface="Poppins Medium" panose="00000600000000000000" pitchFamily="50" charset="0"/>
              </a:rPr>
              <a:t>?</a:t>
            </a:r>
          </a:p>
          <a:p>
            <a:pPr lvl="2">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Historial</a:t>
            </a:r>
            <a:r>
              <a:rPr lang="en-US" dirty="0">
                <a:latin typeface="Poppins Medium" panose="00000600000000000000" pitchFamily="50" charset="0"/>
                <a:cs typeface="Poppins Medium" panose="00000600000000000000" pitchFamily="50" charset="0"/>
              </a:rPr>
              <a:t> de </a:t>
            </a:r>
            <a:r>
              <a:rPr lang="en-US" dirty="0" err="1">
                <a:latin typeface="Poppins Medium" panose="00000600000000000000" pitchFamily="50" charset="0"/>
                <a:cs typeface="Poppins Medium" panose="00000600000000000000" pitchFamily="50" charset="0"/>
              </a:rPr>
              <a:t>ventas</a:t>
            </a:r>
            <a:endParaRPr lang="en-US" dirty="0">
              <a:latin typeface="Poppins Medium" panose="00000600000000000000" pitchFamily="50" charset="0"/>
              <a:cs typeface="Poppins Medium" panose="00000600000000000000" pitchFamily="50" charset="0"/>
            </a:endParaRPr>
          </a:p>
          <a:p>
            <a:pPr lvl="2">
              <a:buFont typeface="Arial"/>
              <a:buChar char="•"/>
            </a:pPr>
            <a:r>
              <a:rPr lang="en-US" dirty="0">
                <a:latin typeface="Poppins Medium" panose="00000600000000000000" pitchFamily="50" charset="0"/>
                <a:cs typeface="Poppins Medium" panose="00000600000000000000" pitchFamily="50" charset="0"/>
              </a:rPr>
              <a:t> Stock</a:t>
            </a:r>
          </a:p>
          <a:p>
            <a:pPr lvl="2">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Índice</a:t>
            </a:r>
            <a:r>
              <a:rPr lang="en-US" dirty="0">
                <a:latin typeface="Poppins Medium" panose="00000600000000000000" pitchFamily="50" charset="0"/>
                <a:cs typeface="Poppins Medium" panose="00000600000000000000" pitchFamily="50" charset="0"/>
              </a:rPr>
              <a:t> de </a:t>
            </a:r>
            <a:r>
              <a:rPr lang="en-US" dirty="0" err="1">
                <a:latin typeface="Poppins Medium" panose="00000600000000000000" pitchFamily="50" charset="0"/>
                <a:cs typeface="Poppins Medium" panose="00000600000000000000" pitchFamily="50" charset="0"/>
              </a:rPr>
              <a:t>devoluciones</a:t>
            </a:r>
            <a:endParaRPr lang="en-US" dirty="0">
              <a:latin typeface="Poppins Medium" panose="00000600000000000000" pitchFamily="50" charset="0"/>
              <a:cs typeface="Poppins Medium" panose="00000600000000000000" pitchFamily="50" charset="0"/>
            </a:endParaRPr>
          </a:p>
          <a:p>
            <a:pPr lvl="1">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Todo</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esto</a:t>
            </a:r>
            <a:r>
              <a:rPr lang="en-US" dirty="0">
                <a:latin typeface="Poppins Medium" panose="00000600000000000000" pitchFamily="50" charset="0"/>
                <a:cs typeface="Poppins Medium" panose="00000600000000000000" pitchFamily="50" charset="0"/>
              </a:rPr>
              <a:t> lo </a:t>
            </a:r>
            <a:r>
              <a:rPr lang="en-US" dirty="0" err="1">
                <a:latin typeface="Poppins Medium" panose="00000600000000000000" pitchFamily="50" charset="0"/>
                <a:cs typeface="Poppins Medium" panose="00000600000000000000" pitchFamily="50" charset="0"/>
              </a:rPr>
              <a:t>utiliza</a:t>
            </a:r>
            <a:r>
              <a:rPr lang="en-US" dirty="0">
                <a:latin typeface="Poppins Medium" panose="00000600000000000000" pitchFamily="50" charset="0"/>
                <a:cs typeface="Poppins Medium" panose="00000600000000000000" pitchFamily="50" charset="0"/>
              </a:rPr>
              <a:t> para las </a:t>
            </a:r>
            <a:r>
              <a:rPr lang="en-US" dirty="0" err="1">
                <a:latin typeface="Poppins Medium" panose="00000600000000000000" pitchFamily="50" charset="0"/>
                <a:cs typeface="Poppins Medium" panose="00000600000000000000" pitchFamily="50" charset="0"/>
              </a:rPr>
              <a:t>etiquetas</a:t>
            </a:r>
            <a:r>
              <a:rPr lang="en-US" dirty="0">
                <a:latin typeface="Poppins Medium" panose="00000600000000000000" pitchFamily="50" charset="0"/>
                <a:cs typeface="Poppins Medium" panose="00000600000000000000" pitchFamily="50" charset="0"/>
              </a:rPr>
              <a:t> “Best Seller” y “Amazon Choice”</a:t>
            </a:r>
          </a:p>
          <a:p>
            <a:pPr lvl="2">
              <a:buFont typeface="Arial"/>
              <a:buChar char="•"/>
            </a:pPr>
            <a:r>
              <a:rPr lang="en-US" dirty="0">
                <a:latin typeface="Poppins Medium" panose="00000600000000000000" pitchFamily="50" charset="0"/>
                <a:cs typeface="Poppins Medium" panose="00000600000000000000" pitchFamily="50" charset="0"/>
              </a:rPr>
              <a:t> Best Seller – </a:t>
            </a:r>
            <a:r>
              <a:rPr lang="en-US" dirty="0" err="1">
                <a:latin typeface="Poppins Medium" panose="00000600000000000000" pitchFamily="50" charset="0"/>
                <a:cs typeface="Poppins Medium" panose="00000600000000000000" pitchFamily="50" charset="0"/>
              </a:rPr>
              <a:t>Asociado</a:t>
            </a:r>
            <a:r>
              <a:rPr lang="en-US" dirty="0">
                <a:latin typeface="Poppins Medium" panose="00000600000000000000" pitchFamily="50" charset="0"/>
                <a:cs typeface="Poppins Medium" panose="00000600000000000000" pitchFamily="50" charset="0"/>
              </a:rPr>
              <a:t> a </a:t>
            </a:r>
            <a:r>
              <a:rPr lang="en-US" dirty="0" err="1">
                <a:latin typeface="Poppins Medium" panose="00000600000000000000" pitchFamily="50" charset="0"/>
                <a:cs typeface="Poppins Medium" panose="00000600000000000000" pitchFamily="50" charset="0"/>
              </a:rPr>
              <a:t>subcategorías</a:t>
            </a:r>
            <a:endParaRPr lang="en-US" dirty="0">
              <a:latin typeface="Poppins Medium" panose="00000600000000000000" pitchFamily="50" charset="0"/>
              <a:cs typeface="Poppins Medium" panose="00000600000000000000" pitchFamily="50" charset="0"/>
            </a:endParaRPr>
          </a:p>
          <a:p>
            <a:pPr lvl="2">
              <a:buFont typeface="Arial"/>
              <a:buChar char="•"/>
            </a:pPr>
            <a:r>
              <a:rPr lang="en-US" dirty="0">
                <a:latin typeface="Poppins Medium" panose="00000600000000000000" pitchFamily="50" charset="0"/>
                <a:cs typeface="Poppins Medium" panose="00000600000000000000" pitchFamily="50" charset="0"/>
              </a:rPr>
              <a:t> Amazon Choice – </a:t>
            </a:r>
            <a:r>
              <a:rPr lang="en-US" dirty="0" err="1">
                <a:latin typeface="Poppins Medium" panose="00000600000000000000" pitchFamily="50" charset="0"/>
                <a:cs typeface="Poppins Medium" panose="00000600000000000000" pitchFamily="50" charset="0"/>
              </a:rPr>
              <a:t>Asociado</a:t>
            </a:r>
            <a:r>
              <a:rPr lang="en-US" dirty="0">
                <a:latin typeface="Poppins Medium" panose="00000600000000000000" pitchFamily="50" charset="0"/>
                <a:cs typeface="Poppins Medium" panose="00000600000000000000" pitchFamily="50" charset="0"/>
              </a:rPr>
              <a:t> a palabras clave</a:t>
            </a:r>
          </a:p>
        </p:txBody>
      </p:sp>
    </p:spTree>
    <p:extLst>
      <p:ext uri="{BB962C8B-B14F-4D97-AF65-F5344CB8AC3E}">
        <p14:creationId xmlns:p14="http://schemas.microsoft.com/office/powerpoint/2010/main" val="2227563172"/>
      </p:ext>
    </p:extLst>
  </p:cSld>
  <p:clrMapOvr>
    <a:overrideClrMapping bg1="lt1" tx1="dk1" bg2="lt2" tx2="dk2" accent1="accent1" accent2="accent2" accent3="accent3" accent4="accent4" accent5="accent5" accent6="accent6" hlink="hlink" folHlink="folHlink"/>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Freeform: Shape 11">
            <a:extLst>
              <a:ext uri="{FF2B5EF4-FFF2-40B4-BE49-F238E27FC236}">
                <a16:creationId xmlns:a16="http://schemas.microsoft.com/office/drawing/2014/main" id="{54309F57-B331-41A7-9154-15EC2AF45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845162" cy="6858000"/>
          </a:xfrm>
          <a:custGeom>
            <a:avLst/>
            <a:gdLst>
              <a:gd name="connsiteX0" fmla="*/ 0 w 8845162"/>
              <a:gd name="connsiteY0" fmla="*/ 0 h 6858000"/>
              <a:gd name="connsiteX1" fmla="*/ 6265248 w 8845162"/>
              <a:gd name="connsiteY1" fmla="*/ 0 h 6858000"/>
              <a:gd name="connsiteX2" fmla="*/ 7537703 w 8845162"/>
              <a:gd name="connsiteY2" fmla="*/ 0 h 6858000"/>
              <a:gd name="connsiteX3" fmla="*/ 8845162 w 8845162"/>
              <a:gd name="connsiteY3" fmla="*/ 0 h 6858000"/>
              <a:gd name="connsiteX4" fmla="*/ 8845162 w 8845162"/>
              <a:gd name="connsiteY4" fmla="*/ 6858000 h 6858000"/>
              <a:gd name="connsiteX5" fmla="*/ 7537703 w 8845162"/>
              <a:gd name="connsiteY5" fmla="*/ 6858000 h 6858000"/>
              <a:gd name="connsiteX6" fmla="*/ 6265248 w 8845162"/>
              <a:gd name="connsiteY6" fmla="*/ 6858000 h 6858000"/>
              <a:gd name="connsiteX7" fmla="*/ 20957 w 8845162"/>
              <a:gd name="connsiteY7" fmla="*/ 6858000 h 6858000"/>
              <a:gd name="connsiteX8" fmla="*/ 46002 w 8845162"/>
              <a:gd name="connsiteY8" fmla="*/ 6702325 h 6858000"/>
              <a:gd name="connsiteX9" fmla="*/ 69870 w 8845162"/>
              <a:gd name="connsiteY9" fmla="*/ 6547334 h 6858000"/>
              <a:gd name="connsiteX10" fmla="*/ 93234 w 8845162"/>
              <a:gd name="connsiteY10" fmla="*/ 6391658 h 6858000"/>
              <a:gd name="connsiteX11" fmla="*/ 113237 w 8845162"/>
              <a:gd name="connsiteY11" fmla="*/ 6235295 h 6858000"/>
              <a:gd name="connsiteX12" fmla="*/ 133409 w 8845162"/>
              <a:gd name="connsiteY12" fmla="*/ 6079619 h 6858000"/>
              <a:gd name="connsiteX13" fmla="*/ 152234 w 8845162"/>
              <a:gd name="connsiteY13" fmla="*/ 5923256 h 6858000"/>
              <a:gd name="connsiteX14" fmla="*/ 168370 w 8845162"/>
              <a:gd name="connsiteY14" fmla="*/ 5768951 h 6858000"/>
              <a:gd name="connsiteX15" fmla="*/ 183667 w 8845162"/>
              <a:gd name="connsiteY15" fmla="*/ 5612589 h 6858000"/>
              <a:gd name="connsiteX16" fmla="*/ 197619 w 8845162"/>
              <a:gd name="connsiteY16" fmla="*/ 5456912 h 6858000"/>
              <a:gd name="connsiteX17" fmla="*/ 209720 w 8845162"/>
              <a:gd name="connsiteY17" fmla="*/ 5303979 h 6858000"/>
              <a:gd name="connsiteX18" fmla="*/ 221823 w 8845162"/>
              <a:gd name="connsiteY18" fmla="*/ 5148988 h 6858000"/>
              <a:gd name="connsiteX19" fmla="*/ 231908 w 8845162"/>
              <a:gd name="connsiteY19" fmla="*/ 4996055 h 6858000"/>
              <a:gd name="connsiteX20" fmla="*/ 239808 w 8845162"/>
              <a:gd name="connsiteY20" fmla="*/ 4843121 h 6858000"/>
              <a:gd name="connsiteX21" fmla="*/ 248045 w 8845162"/>
              <a:gd name="connsiteY21" fmla="*/ 4690874 h 6858000"/>
              <a:gd name="connsiteX22" fmla="*/ 254936 w 8845162"/>
              <a:gd name="connsiteY22" fmla="*/ 4539998 h 6858000"/>
              <a:gd name="connsiteX23" fmla="*/ 259811 w 8845162"/>
              <a:gd name="connsiteY23" fmla="*/ 4390493 h 6858000"/>
              <a:gd name="connsiteX24" fmla="*/ 264014 w 8845162"/>
              <a:gd name="connsiteY24" fmla="*/ 4240989 h 6858000"/>
              <a:gd name="connsiteX25" fmla="*/ 268047 w 8845162"/>
              <a:gd name="connsiteY25" fmla="*/ 4092856 h 6858000"/>
              <a:gd name="connsiteX26" fmla="*/ 269897 w 8845162"/>
              <a:gd name="connsiteY26" fmla="*/ 3946781 h 6858000"/>
              <a:gd name="connsiteX27" fmla="*/ 271913 w 8845162"/>
              <a:gd name="connsiteY27" fmla="*/ 3800705 h 6858000"/>
              <a:gd name="connsiteX28" fmla="*/ 272922 w 8845162"/>
              <a:gd name="connsiteY28" fmla="*/ 3656687 h 6858000"/>
              <a:gd name="connsiteX29" fmla="*/ 271913 w 8845162"/>
              <a:gd name="connsiteY29" fmla="*/ 3514041 h 6858000"/>
              <a:gd name="connsiteX30" fmla="*/ 271913 w 8845162"/>
              <a:gd name="connsiteY30" fmla="*/ 3372766 h 6858000"/>
              <a:gd name="connsiteX31" fmla="*/ 269897 w 8845162"/>
              <a:gd name="connsiteY31" fmla="*/ 3232863 h 6858000"/>
              <a:gd name="connsiteX32" fmla="*/ 266871 w 8845162"/>
              <a:gd name="connsiteY32" fmla="*/ 3095703 h 6858000"/>
              <a:gd name="connsiteX33" fmla="*/ 264014 w 8845162"/>
              <a:gd name="connsiteY33" fmla="*/ 2959915 h 6858000"/>
              <a:gd name="connsiteX34" fmla="*/ 260820 w 8845162"/>
              <a:gd name="connsiteY34" fmla="*/ 2826869 h 6858000"/>
              <a:gd name="connsiteX35" fmla="*/ 255946 w 8845162"/>
              <a:gd name="connsiteY35" fmla="*/ 2694510 h 6858000"/>
              <a:gd name="connsiteX36" fmla="*/ 250734 w 8845162"/>
              <a:gd name="connsiteY36" fmla="*/ 2564209 h 6858000"/>
              <a:gd name="connsiteX37" fmla="*/ 246028 w 8845162"/>
              <a:gd name="connsiteY37" fmla="*/ 2436650 h 6858000"/>
              <a:gd name="connsiteX38" fmla="*/ 232749 w 8845162"/>
              <a:gd name="connsiteY38" fmla="*/ 2187704 h 6858000"/>
              <a:gd name="connsiteX39" fmla="*/ 218630 w 8845162"/>
              <a:gd name="connsiteY39" fmla="*/ 1949046 h 6858000"/>
              <a:gd name="connsiteX40" fmla="*/ 203837 w 8845162"/>
              <a:gd name="connsiteY40" fmla="*/ 1719989 h 6858000"/>
              <a:gd name="connsiteX41" fmla="*/ 187532 w 8845162"/>
              <a:gd name="connsiteY41" fmla="*/ 1503276 h 6858000"/>
              <a:gd name="connsiteX42" fmla="*/ 170555 w 8845162"/>
              <a:gd name="connsiteY42" fmla="*/ 1296164 h 6858000"/>
              <a:gd name="connsiteX43" fmla="*/ 152234 w 8845162"/>
              <a:gd name="connsiteY43" fmla="*/ 1104140 h 6858000"/>
              <a:gd name="connsiteX44" fmla="*/ 134248 w 8845162"/>
              <a:gd name="connsiteY44" fmla="*/ 923775 h 6858000"/>
              <a:gd name="connsiteX45" fmla="*/ 116263 w 8845162"/>
              <a:gd name="connsiteY45" fmla="*/ 757811 h 6858000"/>
              <a:gd name="connsiteX46" fmla="*/ 99286 w 8845162"/>
              <a:gd name="connsiteY46" fmla="*/ 605564 h 6858000"/>
              <a:gd name="connsiteX47" fmla="*/ 83149 w 8845162"/>
              <a:gd name="connsiteY47" fmla="*/ 470461 h 6858000"/>
              <a:gd name="connsiteX48" fmla="*/ 67853 w 8845162"/>
              <a:gd name="connsiteY48" fmla="*/ 348389 h 6858000"/>
              <a:gd name="connsiteX49" fmla="*/ 55078 w 8845162"/>
              <a:gd name="connsiteY49" fmla="*/ 245519 h 6858000"/>
              <a:gd name="connsiteX50" fmla="*/ 42976 w 8845162"/>
              <a:gd name="connsiteY50" fmla="*/ 159108 h 6858000"/>
              <a:gd name="connsiteX51" fmla="*/ 25662 w 8845162"/>
              <a:gd name="connsiteY51" fmla="*/ 40464 h 6858000"/>
              <a:gd name="connsiteX52" fmla="*/ 19779 w 8845162"/>
              <a:gd name="connsiteY52" fmla="*/ 2 h 6858000"/>
              <a:gd name="connsiteX53" fmla="*/ 26532 w 8845162"/>
              <a:gd name="connsiteY53" fmla="*/ 2 h 6858000"/>
              <a:gd name="connsiteX54" fmla="*/ 26532 w 8845162"/>
              <a:gd name="connsiteY54" fmla="*/ 1 h 6858000"/>
              <a:gd name="connsiteX55" fmla="*/ 0 w 8845162"/>
              <a:gd name="connsiteY5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8845162" h="6858000">
                <a:moveTo>
                  <a:pt x="0" y="0"/>
                </a:moveTo>
                <a:lnTo>
                  <a:pt x="6265248" y="0"/>
                </a:lnTo>
                <a:lnTo>
                  <a:pt x="7537703" y="0"/>
                </a:lnTo>
                <a:lnTo>
                  <a:pt x="8845162" y="0"/>
                </a:lnTo>
                <a:lnTo>
                  <a:pt x="8845162" y="6858000"/>
                </a:lnTo>
                <a:lnTo>
                  <a:pt x="7537703" y="6858000"/>
                </a:lnTo>
                <a:lnTo>
                  <a:pt x="6265248" y="6858000"/>
                </a:lnTo>
                <a:lnTo>
                  <a:pt x="20957" y="6858000"/>
                </a:lnTo>
                <a:lnTo>
                  <a:pt x="46002" y="6702325"/>
                </a:lnTo>
                <a:lnTo>
                  <a:pt x="69870" y="6547334"/>
                </a:lnTo>
                <a:lnTo>
                  <a:pt x="93234" y="6391658"/>
                </a:lnTo>
                <a:lnTo>
                  <a:pt x="113237" y="6235295"/>
                </a:lnTo>
                <a:lnTo>
                  <a:pt x="133409" y="6079619"/>
                </a:lnTo>
                <a:lnTo>
                  <a:pt x="152234" y="5923256"/>
                </a:lnTo>
                <a:lnTo>
                  <a:pt x="168370" y="5768951"/>
                </a:lnTo>
                <a:lnTo>
                  <a:pt x="183667" y="5612589"/>
                </a:lnTo>
                <a:lnTo>
                  <a:pt x="197619" y="5456912"/>
                </a:lnTo>
                <a:lnTo>
                  <a:pt x="209720" y="5303979"/>
                </a:lnTo>
                <a:lnTo>
                  <a:pt x="221823" y="5148988"/>
                </a:lnTo>
                <a:lnTo>
                  <a:pt x="231908" y="4996055"/>
                </a:lnTo>
                <a:lnTo>
                  <a:pt x="239808" y="4843121"/>
                </a:lnTo>
                <a:lnTo>
                  <a:pt x="248045" y="4690874"/>
                </a:lnTo>
                <a:lnTo>
                  <a:pt x="254936" y="4539998"/>
                </a:lnTo>
                <a:lnTo>
                  <a:pt x="259811" y="4390493"/>
                </a:lnTo>
                <a:lnTo>
                  <a:pt x="264014" y="4240989"/>
                </a:lnTo>
                <a:lnTo>
                  <a:pt x="268047" y="4092856"/>
                </a:lnTo>
                <a:lnTo>
                  <a:pt x="269897" y="3946781"/>
                </a:lnTo>
                <a:lnTo>
                  <a:pt x="271913" y="3800705"/>
                </a:lnTo>
                <a:lnTo>
                  <a:pt x="272922" y="3656687"/>
                </a:lnTo>
                <a:lnTo>
                  <a:pt x="271913" y="3514041"/>
                </a:lnTo>
                <a:lnTo>
                  <a:pt x="271913" y="3372766"/>
                </a:lnTo>
                <a:lnTo>
                  <a:pt x="269897" y="3232863"/>
                </a:lnTo>
                <a:lnTo>
                  <a:pt x="266871" y="3095703"/>
                </a:lnTo>
                <a:lnTo>
                  <a:pt x="264014" y="2959915"/>
                </a:lnTo>
                <a:lnTo>
                  <a:pt x="260820" y="2826869"/>
                </a:lnTo>
                <a:lnTo>
                  <a:pt x="255946" y="2694510"/>
                </a:lnTo>
                <a:lnTo>
                  <a:pt x="250734" y="2564209"/>
                </a:lnTo>
                <a:lnTo>
                  <a:pt x="246028" y="2436650"/>
                </a:lnTo>
                <a:lnTo>
                  <a:pt x="232749" y="2187704"/>
                </a:lnTo>
                <a:lnTo>
                  <a:pt x="218630" y="1949046"/>
                </a:lnTo>
                <a:lnTo>
                  <a:pt x="203837" y="1719989"/>
                </a:lnTo>
                <a:lnTo>
                  <a:pt x="187532" y="1503276"/>
                </a:lnTo>
                <a:lnTo>
                  <a:pt x="170555" y="1296164"/>
                </a:lnTo>
                <a:lnTo>
                  <a:pt x="152234" y="1104140"/>
                </a:lnTo>
                <a:lnTo>
                  <a:pt x="134248" y="923775"/>
                </a:lnTo>
                <a:lnTo>
                  <a:pt x="116263" y="757811"/>
                </a:lnTo>
                <a:lnTo>
                  <a:pt x="99286" y="605564"/>
                </a:lnTo>
                <a:lnTo>
                  <a:pt x="83149" y="470461"/>
                </a:lnTo>
                <a:lnTo>
                  <a:pt x="67853" y="348389"/>
                </a:lnTo>
                <a:lnTo>
                  <a:pt x="55078" y="245519"/>
                </a:lnTo>
                <a:lnTo>
                  <a:pt x="42976" y="159108"/>
                </a:lnTo>
                <a:lnTo>
                  <a:pt x="25662" y="40464"/>
                </a:lnTo>
                <a:lnTo>
                  <a:pt x="19779" y="2"/>
                </a:lnTo>
                <a:lnTo>
                  <a:pt x="26532" y="2"/>
                </a:lnTo>
                <a:lnTo>
                  <a:pt x="26532" y="1"/>
                </a:lnTo>
                <a:lnTo>
                  <a:pt x="0" y="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ítulo 3">
            <a:extLst>
              <a:ext uri="{FF2B5EF4-FFF2-40B4-BE49-F238E27FC236}">
                <a16:creationId xmlns:a16="http://schemas.microsoft.com/office/drawing/2014/main" id="{E54A7595-5380-4EDE-9BAA-D4C4AF80EC8D}"/>
              </a:ext>
            </a:extLst>
          </p:cNvPr>
          <p:cNvSpPr>
            <a:spLocks noGrp="1"/>
          </p:cNvSpPr>
          <p:nvPr>
            <p:ph type="title"/>
          </p:nvPr>
        </p:nvSpPr>
        <p:spPr>
          <a:xfrm>
            <a:off x="685801" y="500743"/>
            <a:ext cx="7402285" cy="1360714"/>
          </a:xfrm>
        </p:spPr>
        <p:txBody>
          <a:bodyPr vert="horz" lIns="91440" tIns="45720" rIns="91440" bIns="45720" rtlCol="0" anchor="ctr">
            <a:normAutofit/>
          </a:bodyPr>
          <a:lstStyle/>
          <a:p>
            <a:r>
              <a:rPr lang="en-US" sz="2800" cap="all" dirty="0">
                <a:solidFill>
                  <a:srgbClr val="FF33CC"/>
                </a:solidFill>
                <a:latin typeface="Poppins Medium" panose="00000600000000000000" pitchFamily="50" charset="0"/>
                <a:cs typeface="Poppins Medium" panose="00000600000000000000" pitchFamily="50" charset="0"/>
              </a:rPr>
              <a:t>¿</a:t>
            </a:r>
            <a:r>
              <a:rPr lang="en-US" sz="2800" cap="all" dirty="0" err="1">
                <a:solidFill>
                  <a:srgbClr val="FF33CC"/>
                </a:solidFill>
                <a:latin typeface="Poppins Medium" panose="00000600000000000000" pitchFamily="50" charset="0"/>
                <a:cs typeface="Poppins Medium" panose="00000600000000000000" pitchFamily="50" charset="0"/>
              </a:rPr>
              <a:t>cómo</a:t>
            </a:r>
            <a:r>
              <a:rPr lang="en-US" sz="2800" cap="all" dirty="0">
                <a:solidFill>
                  <a:srgbClr val="FF33CC"/>
                </a:solidFill>
                <a:latin typeface="Poppins Medium" panose="00000600000000000000" pitchFamily="50" charset="0"/>
                <a:cs typeface="Poppins Medium" panose="00000600000000000000" pitchFamily="50" charset="0"/>
              </a:rPr>
              <a:t> </a:t>
            </a:r>
            <a:r>
              <a:rPr lang="en-US" sz="2800" cap="all" dirty="0" err="1">
                <a:solidFill>
                  <a:srgbClr val="FF33CC"/>
                </a:solidFill>
                <a:latin typeface="Poppins Medium" panose="00000600000000000000" pitchFamily="50" charset="0"/>
                <a:cs typeface="Poppins Medium" panose="00000600000000000000" pitchFamily="50" charset="0"/>
              </a:rPr>
              <a:t>funciona</a:t>
            </a:r>
            <a:r>
              <a:rPr lang="en-US" sz="2800" cap="all" dirty="0">
                <a:solidFill>
                  <a:srgbClr val="FF33CC"/>
                </a:solidFill>
                <a:latin typeface="Poppins Medium" panose="00000600000000000000" pitchFamily="50" charset="0"/>
                <a:cs typeface="Poppins Medium" panose="00000600000000000000" pitchFamily="50" charset="0"/>
              </a:rPr>
              <a:t> a9?</a:t>
            </a:r>
          </a:p>
        </p:txBody>
      </p:sp>
      <p:sp>
        <p:nvSpPr>
          <p:cNvPr id="5" name="Marcador de texto 4">
            <a:extLst>
              <a:ext uri="{FF2B5EF4-FFF2-40B4-BE49-F238E27FC236}">
                <a16:creationId xmlns:a16="http://schemas.microsoft.com/office/drawing/2014/main" id="{949B2544-1631-4478-82CB-6002AB5A1452}"/>
              </a:ext>
            </a:extLst>
          </p:cNvPr>
          <p:cNvSpPr>
            <a:spLocks noGrp="1"/>
          </p:cNvSpPr>
          <p:nvPr>
            <p:ph type="body" idx="1"/>
          </p:nvPr>
        </p:nvSpPr>
        <p:spPr>
          <a:xfrm>
            <a:off x="685801" y="1861457"/>
            <a:ext cx="7402285" cy="4495800"/>
          </a:xfrm>
        </p:spPr>
        <p:txBody>
          <a:bodyPr vert="horz" lIns="91440" tIns="45720" rIns="91440" bIns="45720" rtlCol="0" anchor="ctr">
            <a:normAutofit/>
          </a:bodyPr>
          <a:lstStyle/>
          <a:p>
            <a:pPr>
              <a:buFont typeface="Arial"/>
              <a:buChar char="•"/>
            </a:pPr>
            <a:r>
              <a:rPr lang="en-US" dirty="0">
                <a:latin typeface="Poppins Medium" panose="00000600000000000000" pitchFamily="50" charset="0"/>
                <a:cs typeface="Poppins Medium" panose="00000600000000000000" pitchFamily="50" charset="0"/>
              </a:rPr>
              <a:t> UX y </a:t>
            </a:r>
            <a:r>
              <a:rPr lang="en-US" dirty="0" err="1">
                <a:latin typeface="Poppins Medium" panose="00000600000000000000" pitchFamily="50" charset="0"/>
                <a:cs typeface="Poppins Medium" panose="00000600000000000000" pitchFamily="50" charset="0"/>
              </a:rPr>
              <a:t>métricas</a:t>
            </a:r>
            <a:endParaRPr lang="en-US" dirty="0">
              <a:latin typeface="Poppins Medium" panose="00000600000000000000" pitchFamily="50" charset="0"/>
              <a:cs typeface="Poppins Medium" panose="00000600000000000000" pitchFamily="50" charset="0"/>
            </a:endParaRPr>
          </a:p>
          <a:p>
            <a:pPr lvl="1">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Analiza</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el</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tiempo</a:t>
            </a:r>
            <a:r>
              <a:rPr lang="en-US" dirty="0">
                <a:latin typeface="Poppins Medium" panose="00000600000000000000" pitchFamily="50" charset="0"/>
                <a:cs typeface="Poppins Medium" panose="00000600000000000000" pitchFamily="50" charset="0"/>
              </a:rPr>
              <a:t> de </a:t>
            </a:r>
            <a:r>
              <a:rPr lang="en-US" dirty="0" err="1">
                <a:latin typeface="Poppins Medium" panose="00000600000000000000" pitchFamily="50" charset="0"/>
                <a:cs typeface="Poppins Medium" panose="00000600000000000000" pitchFamily="50" charset="0"/>
              </a:rPr>
              <a:t>permanencia</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en</a:t>
            </a:r>
            <a:r>
              <a:rPr lang="en-US" dirty="0">
                <a:latin typeface="Poppins Medium" panose="00000600000000000000" pitchFamily="50" charset="0"/>
                <a:cs typeface="Poppins Medium" panose="00000600000000000000" pitchFamily="50" charset="0"/>
              </a:rPr>
              <a:t> la </a:t>
            </a:r>
            <a:r>
              <a:rPr lang="en-US" dirty="0" err="1">
                <a:latin typeface="Poppins Medium" panose="00000600000000000000" pitchFamily="50" charset="0"/>
                <a:cs typeface="Poppins Medium" panose="00000600000000000000" pitchFamily="50" charset="0"/>
              </a:rPr>
              <a:t>ficha</a:t>
            </a:r>
            <a:endParaRPr lang="en-US" dirty="0">
              <a:latin typeface="Poppins Medium" panose="00000600000000000000" pitchFamily="50" charset="0"/>
              <a:cs typeface="Poppins Medium" panose="00000600000000000000" pitchFamily="50" charset="0"/>
            </a:endParaRPr>
          </a:p>
          <a:p>
            <a:pPr lvl="1">
              <a:buFont typeface="Arial"/>
              <a:buChar char="•"/>
            </a:pPr>
            <a:r>
              <a:rPr lang="en-US" dirty="0">
                <a:latin typeface="Poppins Medium" panose="00000600000000000000" pitchFamily="50" charset="0"/>
                <a:cs typeface="Poppins Medium" panose="00000600000000000000" pitchFamily="50" charset="0"/>
              </a:rPr>
              <a:t> El scroll que </a:t>
            </a:r>
            <a:r>
              <a:rPr lang="en-US" dirty="0" err="1">
                <a:latin typeface="Poppins Medium" panose="00000600000000000000" pitchFamily="50" charset="0"/>
                <a:cs typeface="Poppins Medium" panose="00000600000000000000" pitchFamily="50" charset="0"/>
              </a:rPr>
              <a:t>hemos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realizado</a:t>
            </a:r>
            <a:endParaRPr lang="en-US" dirty="0">
              <a:latin typeface="Poppins Medium" panose="00000600000000000000" pitchFamily="50" charset="0"/>
              <a:cs typeface="Poppins Medium" panose="00000600000000000000" pitchFamily="50" charset="0"/>
            </a:endParaRPr>
          </a:p>
          <a:p>
            <a:pPr lvl="1">
              <a:buFont typeface="Arial"/>
              <a:buChar char="•"/>
            </a:pPr>
            <a:r>
              <a:rPr lang="en-US" dirty="0">
                <a:latin typeface="Poppins Medium" panose="00000600000000000000" pitchFamily="50" charset="0"/>
                <a:cs typeface="Poppins Medium" panose="00000600000000000000" pitchFamily="50" charset="0"/>
              </a:rPr>
              <a:t> El bounce rate o </a:t>
            </a:r>
            <a:r>
              <a:rPr lang="en-US" dirty="0" err="1">
                <a:latin typeface="Poppins Medium" panose="00000600000000000000" pitchFamily="50" charset="0"/>
                <a:cs typeface="Poppins Medium" panose="00000600000000000000" pitchFamily="50" charset="0"/>
              </a:rPr>
              <a:t>tasa</a:t>
            </a:r>
            <a:r>
              <a:rPr lang="en-US" dirty="0">
                <a:latin typeface="Poppins Medium" panose="00000600000000000000" pitchFamily="50" charset="0"/>
                <a:cs typeface="Poppins Medium" panose="00000600000000000000" pitchFamily="50" charset="0"/>
              </a:rPr>
              <a:t> de </a:t>
            </a:r>
            <a:r>
              <a:rPr lang="en-US" dirty="0" err="1">
                <a:latin typeface="Poppins Medium" panose="00000600000000000000" pitchFamily="50" charset="0"/>
                <a:cs typeface="Poppins Medium" panose="00000600000000000000" pitchFamily="50" charset="0"/>
              </a:rPr>
              <a:t>rebote</a:t>
            </a:r>
            <a:endParaRPr lang="en-US" dirty="0">
              <a:latin typeface="Poppins Medium" panose="00000600000000000000" pitchFamily="50" charset="0"/>
              <a:cs typeface="Poppins Medium" panose="00000600000000000000" pitchFamily="50" charset="0"/>
            </a:endParaRPr>
          </a:p>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Conversión</a:t>
            </a:r>
            <a:endParaRPr lang="en-US" dirty="0">
              <a:latin typeface="Poppins Medium" panose="00000600000000000000" pitchFamily="50" charset="0"/>
              <a:cs typeface="Poppins Medium" panose="00000600000000000000" pitchFamily="50" charset="0"/>
            </a:endParaRPr>
          </a:p>
          <a:p>
            <a:pPr lvl="1">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Velocidad</a:t>
            </a:r>
            <a:r>
              <a:rPr lang="en-US" dirty="0">
                <a:latin typeface="Poppins Medium" panose="00000600000000000000" pitchFamily="50" charset="0"/>
                <a:cs typeface="Poppins Medium" panose="00000600000000000000" pitchFamily="50" charset="0"/>
              </a:rPr>
              <a:t> de </a:t>
            </a:r>
            <a:r>
              <a:rPr lang="en-US" dirty="0" err="1">
                <a:latin typeface="Poppins Medium" panose="00000600000000000000" pitchFamily="50" charset="0"/>
                <a:cs typeface="Poppins Medium" panose="00000600000000000000" pitchFamily="50" charset="0"/>
              </a:rPr>
              <a:t>ventas</a:t>
            </a:r>
            <a:endParaRPr lang="en-US" dirty="0">
              <a:latin typeface="Poppins Medium" panose="00000600000000000000" pitchFamily="50" charset="0"/>
              <a:cs typeface="Poppins Medium" panose="00000600000000000000" pitchFamily="50" charset="0"/>
            </a:endParaRPr>
          </a:p>
          <a:p>
            <a:pPr lvl="1">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Constancia</a:t>
            </a:r>
            <a:r>
              <a:rPr lang="en-US" dirty="0">
                <a:latin typeface="Poppins Medium" panose="00000600000000000000" pitchFamily="50" charset="0"/>
                <a:cs typeface="Poppins Medium" panose="00000600000000000000" pitchFamily="50" charset="0"/>
              </a:rPr>
              <a:t> de </a:t>
            </a:r>
            <a:r>
              <a:rPr lang="en-US" dirty="0" err="1">
                <a:latin typeface="Poppins Medium" panose="00000600000000000000" pitchFamily="50" charset="0"/>
                <a:cs typeface="Poppins Medium" panose="00000600000000000000" pitchFamily="50" charset="0"/>
              </a:rPr>
              <a:t>ventas</a:t>
            </a:r>
            <a:endParaRPr lang="en-US" dirty="0">
              <a:latin typeface="Poppins Medium" panose="00000600000000000000" pitchFamily="50" charset="0"/>
              <a:cs typeface="Poppins Medium" panose="00000600000000000000" pitchFamily="50" charset="0"/>
            </a:endParaRPr>
          </a:p>
          <a:p>
            <a:pPr lvl="1">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Sesiones</a:t>
            </a:r>
            <a:endParaRPr lang="en-US" dirty="0">
              <a:latin typeface="Poppins Medium" panose="00000600000000000000" pitchFamily="50" charset="0"/>
              <a:cs typeface="Poppins Medium" panose="00000600000000000000" pitchFamily="50" charset="0"/>
            </a:endParaRPr>
          </a:p>
          <a:p>
            <a:pPr lvl="1">
              <a:buFont typeface="Arial"/>
              <a:buChar char="•"/>
            </a:pPr>
            <a:r>
              <a:rPr lang="en-US" dirty="0">
                <a:latin typeface="Poppins Medium" panose="00000600000000000000" pitchFamily="50" charset="0"/>
                <a:cs typeface="Poppins Medium" panose="00000600000000000000" pitchFamily="50" charset="0"/>
              </a:rPr>
              <a:t> Conversion rate o </a:t>
            </a:r>
            <a:r>
              <a:rPr lang="en-US" dirty="0" err="1">
                <a:latin typeface="Poppins Medium" panose="00000600000000000000" pitchFamily="50" charset="0"/>
                <a:cs typeface="Poppins Medium" panose="00000600000000000000" pitchFamily="50" charset="0"/>
              </a:rPr>
              <a:t>tasas</a:t>
            </a:r>
            <a:r>
              <a:rPr lang="en-US" dirty="0">
                <a:latin typeface="Poppins Medium" panose="00000600000000000000" pitchFamily="50" charset="0"/>
                <a:cs typeface="Poppins Medium" panose="00000600000000000000" pitchFamily="50" charset="0"/>
              </a:rPr>
              <a:t> de conversion</a:t>
            </a:r>
          </a:p>
          <a:p>
            <a:pPr lvl="1">
              <a:buFont typeface="Arial"/>
              <a:buChar char="•"/>
            </a:pPr>
            <a:r>
              <a:rPr lang="en-US" dirty="0">
                <a:latin typeface="Poppins Medium" panose="00000600000000000000" pitchFamily="50" charset="0"/>
                <a:cs typeface="Poppins Medium" panose="00000600000000000000" pitchFamily="50" charset="0"/>
              </a:rPr>
              <a:t> …</a:t>
            </a:r>
          </a:p>
          <a:p>
            <a:pPr lvl="1">
              <a:buFont typeface="Arial"/>
              <a:buChar char="•"/>
            </a:pPr>
            <a:endParaRPr lang="en-US" dirty="0">
              <a:latin typeface="Poppins Medium" panose="00000600000000000000" pitchFamily="50" charset="0"/>
              <a:cs typeface="Poppins Medium" panose="00000600000000000000" pitchFamily="50" charset="0"/>
            </a:endParaRPr>
          </a:p>
        </p:txBody>
      </p:sp>
    </p:spTree>
    <p:extLst>
      <p:ext uri="{BB962C8B-B14F-4D97-AF65-F5344CB8AC3E}">
        <p14:creationId xmlns:p14="http://schemas.microsoft.com/office/powerpoint/2010/main" val="406186401"/>
      </p:ext>
    </p:extLst>
  </p:cSld>
  <p:clrMapOvr>
    <a:overrideClrMapping bg1="lt1" tx1="dk1" bg2="lt2" tx2="dk2" accent1="accent1" accent2="accent2" accent3="accent3" accent4="accent4" accent5="accent5" accent6="accent6" hlink="hlink" folHlink="folHlink"/>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Freeform: Shape 11">
            <a:extLst>
              <a:ext uri="{FF2B5EF4-FFF2-40B4-BE49-F238E27FC236}">
                <a16:creationId xmlns:a16="http://schemas.microsoft.com/office/drawing/2014/main" id="{54309F57-B331-41A7-9154-15EC2AF45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845162" cy="6858000"/>
          </a:xfrm>
          <a:custGeom>
            <a:avLst/>
            <a:gdLst>
              <a:gd name="connsiteX0" fmla="*/ 0 w 8845162"/>
              <a:gd name="connsiteY0" fmla="*/ 0 h 6858000"/>
              <a:gd name="connsiteX1" fmla="*/ 6265248 w 8845162"/>
              <a:gd name="connsiteY1" fmla="*/ 0 h 6858000"/>
              <a:gd name="connsiteX2" fmla="*/ 7537703 w 8845162"/>
              <a:gd name="connsiteY2" fmla="*/ 0 h 6858000"/>
              <a:gd name="connsiteX3" fmla="*/ 8845162 w 8845162"/>
              <a:gd name="connsiteY3" fmla="*/ 0 h 6858000"/>
              <a:gd name="connsiteX4" fmla="*/ 8845162 w 8845162"/>
              <a:gd name="connsiteY4" fmla="*/ 6858000 h 6858000"/>
              <a:gd name="connsiteX5" fmla="*/ 7537703 w 8845162"/>
              <a:gd name="connsiteY5" fmla="*/ 6858000 h 6858000"/>
              <a:gd name="connsiteX6" fmla="*/ 6265248 w 8845162"/>
              <a:gd name="connsiteY6" fmla="*/ 6858000 h 6858000"/>
              <a:gd name="connsiteX7" fmla="*/ 20957 w 8845162"/>
              <a:gd name="connsiteY7" fmla="*/ 6858000 h 6858000"/>
              <a:gd name="connsiteX8" fmla="*/ 46002 w 8845162"/>
              <a:gd name="connsiteY8" fmla="*/ 6702325 h 6858000"/>
              <a:gd name="connsiteX9" fmla="*/ 69870 w 8845162"/>
              <a:gd name="connsiteY9" fmla="*/ 6547334 h 6858000"/>
              <a:gd name="connsiteX10" fmla="*/ 93234 w 8845162"/>
              <a:gd name="connsiteY10" fmla="*/ 6391658 h 6858000"/>
              <a:gd name="connsiteX11" fmla="*/ 113237 w 8845162"/>
              <a:gd name="connsiteY11" fmla="*/ 6235295 h 6858000"/>
              <a:gd name="connsiteX12" fmla="*/ 133409 w 8845162"/>
              <a:gd name="connsiteY12" fmla="*/ 6079619 h 6858000"/>
              <a:gd name="connsiteX13" fmla="*/ 152234 w 8845162"/>
              <a:gd name="connsiteY13" fmla="*/ 5923256 h 6858000"/>
              <a:gd name="connsiteX14" fmla="*/ 168370 w 8845162"/>
              <a:gd name="connsiteY14" fmla="*/ 5768951 h 6858000"/>
              <a:gd name="connsiteX15" fmla="*/ 183667 w 8845162"/>
              <a:gd name="connsiteY15" fmla="*/ 5612589 h 6858000"/>
              <a:gd name="connsiteX16" fmla="*/ 197619 w 8845162"/>
              <a:gd name="connsiteY16" fmla="*/ 5456912 h 6858000"/>
              <a:gd name="connsiteX17" fmla="*/ 209720 w 8845162"/>
              <a:gd name="connsiteY17" fmla="*/ 5303979 h 6858000"/>
              <a:gd name="connsiteX18" fmla="*/ 221823 w 8845162"/>
              <a:gd name="connsiteY18" fmla="*/ 5148988 h 6858000"/>
              <a:gd name="connsiteX19" fmla="*/ 231908 w 8845162"/>
              <a:gd name="connsiteY19" fmla="*/ 4996055 h 6858000"/>
              <a:gd name="connsiteX20" fmla="*/ 239808 w 8845162"/>
              <a:gd name="connsiteY20" fmla="*/ 4843121 h 6858000"/>
              <a:gd name="connsiteX21" fmla="*/ 248045 w 8845162"/>
              <a:gd name="connsiteY21" fmla="*/ 4690874 h 6858000"/>
              <a:gd name="connsiteX22" fmla="*/ 254936 w 8845162"/>
              <a:gd name="connsiteY22" fmla="*/ 4539998 h 6858000"/>
              <a:gd name="connsiteX23" fmla="*/ 259811 w 8845162"/>
              <a:gd name="connsiteY23" fmla="*/ 4390493 h 6858000"/>
              <a:gd name="connsiteX24" fmla="*/ 264014 w 8845162"/>
              <a:gd name="connsiteY24" fmla="*/ 4240989 h 6858000"/>
              <a:gd name="connsiteX25" fmla="*/ 268047 w 8845162"/>
              <a:gd name="connsiteY25" fmla="*/ 4092856 h 6858000"/>
              <a:gd name="connsiteX26" fmla="*/ 269897 w 8845162"/>
              <a:gd name="connsiteY26" fmla="*/ 3946781 h 6858000"/>
              <a:gd name="connsiteX27" fmla="*/ 271913 w 8845162"/>
              <a:gd name="connsiteY27" fmla="*/ 3800705 h 6858000"/>
              <a:gd name="connsiteX28" fmla="*/ 272922 w 8845162"/>
              <a:gd name="connsiteY28" fmla="*/ 3656687 h 6858000"/>
              <a:gd name="connsiteX29" fmla="*/ 271913 w 8845162"/>
              <a:gd name="connsiteY29" fmla="*/ 3514041 h 6858000"/>
              <a:gd name="connsiteX30" fmla="*/ 271913 w 8845162"/>
              <a:gd name="connsiteY30" fmla="*/ 3372766 h 6858000"/>
              <a:gd name="connsiteX31" fmla="*/ 269897 w 8845162"/>
              <a:gd name="connsiteY31" fmla="*/ 3232863 h 6858000"/>
              <a:gd name="connsiteX32" fmla="*/ 266871 w 8845162"/>
              <a:gd name="connsiteY32" fmla="*/ 3095703 h 6858000"/>
              <a:gd name="connsiteX33" fmla="*/ 264014 w 8845162"/>
              <a:gd name="connsiteY33" fmla="*/ 2959915 h 6858000"/>
              <a:gd name="connsiteX34" fmla="*/ 260820 w 8845162"/>
              <a:gd name="connsiteY34" fmla="*/ 2826869 h 6858000"/>
              <a:gd name="connsiteX35" fmla="*/ 255946 w 8845162"/>
              <a:gd name="connsiteY35" fmla="*/ 2694510 h 6858000"/>
              <a:gd name="connsiteX36" fmla="*/ 250734 w 8845162"/>
              <a:gd name="connsiteY36" fmla="*/ 2564209 h 6858000"/>
              <a:gd name="connsiteX37" fmla="*/ 246028 w 8845162"/>
              <a:gd name="connsiteY37" fmla="*/ 2436650 h 6858000"/>
              <a:gd name="connsiteX38" fmla="*/ 232749 w 8845162"/>
              <a:gd name="connsiteY38" fmla="*/ 2187704 h 6858000"/>
              <a:gd name="connsiteX39" fmla="*/ 218630 w 8845162"/>
              <a:gd name="connsiteY39" fmla="*/ 1949046 h 6858000"/>
              <a:gd name="connsiteX40" fmla="*/ 203837 w 8845162"/>
              <a:gd name="connsiteY40" fmla="*/ 1719989 h 6858000"/>
              <a:gd name="connsiteX41" fmla="*/ 187532 w 8845162"/>
              <a:gd name="connsiteY41" fmla="*/ 1503276 h 6858000"/>
              <a:gd name="connsiteX42" fmla="*/ 170555 w 8845162"/>
              <a:gd name="connsiteY42" fmla="*/ 1296164 h 6858000"/>
              <a:gd name="connsiteX43" fmla="*/ 152234 w 8845162"/>
              <a:gd name="connsiteY43" fmla="*/ 1104140 h 6858000"/>
              <a:gd name="connsiteX44" fmla="*/ 134248 w 8845162"/>
              <a:gd name="connsiteY44" fmla="*/ 923775 h 6858000"/>
              <a:gd name="connsiteX45" fmla="*/ 116263 w 8845162"/>
              <a:gd name="connsiteY45" fmla="*/ 757811 h 6858000"/>
              <a:gd name="connsiteX46" fmla="*/ 99286 w 8845162"/>
              <a:gd name="connsiteY46" fmla="*/ 605564 h 6858000"/>
              <a:gd name="connsiteX47" fmla="*/ 83149 w 8845162"/>
              <a:gd name="connsiteY47" fmla="*/ 470461 h 6858000"/>
              <a:gd name="connsiteX48" fmla="*/ 67853 w 8845162"/>
              <a:gd name="connsiteY48" fmla="*/ 348389 h 6858000"/>
              <a:gd name="connsiteX49" fmla="*/ 55078 w 8845162"/>
              <a:gd name="connsiteY49" fmla="*/ 245519 h 6858000"/>
              <a:gd name="connsiteX50" fmla="*/ 42976 w 8845162"/>
              <a:gd name="connsiteY50" fmla="*/ 159108 h 6858000"/>
              <a:gd name="connsiteX51" fmla="*/ 25662 w 8845162"/>
              <a:gd name="connsiteY51" fmla="*/ 40464 h 6858000"/>
              <a:gd name="connsiteX52" fmla="*/ 19779 w 8845162"/>
              <a:gd name="connsiteY52" fmla="*/ 2 h 6858000"/>
              <a:gd name="connsiteX53" fmla="*/ 26532 w 8845162"/>
              <a:gd name="connsiteY53" fmla="*/ 2 h 6858000"/>
              <a:gd name="connsiteX54" fmla="*/ 26532 w 8845162"/>
              <a:gd name="connsiteY54" fmla="*/ 1 h 6858000"/>
              <a:gd name="connsiteX55" fmla="*/ 0 w 8845162"/>
              <a:gd name="connsiteY5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8845162" h="6858000">
                <a:moveTo>
                  <a:pt x="0" y="0"/>
                </a:moveTo>
                <a:lnTo>
                  <a:pt x="6265248" y="0"/>
                </a:lnTo>
                <a:lnTo>
                  <a:pt x="7537703" y="0"/>
                </a:lnTo>
                <a:lnTo>
                  <a:pt x="8845162" y="0"/>
                </a:lnTo>
                <a:lnTo>
                  <a:pt x="8845162" y="6858000"/>
                </a:lnTo>
                <a:lnTo>
                  <a:pt x="7537703" y="6858000"/>
                </a:lnTo>
                <a:lnTo>
                  <a:pt x="6265248" y="6858000"/>
                </a:lnTo>
                <a:lnTo>
                  <a:pt x="20957" y="6858000"/>
                </a:lnTo>
                <a:lnTo>
                  <a:pt x="46002" y="6702325"/>
                </a:lnTo>
                <a:lnTo>
                  <a:pt x="69870" y="6547334"/>
                </a:lnTo>
                <a:lnTo>
                  <a:pt x="93234" y="6391658"/>
                </a:lnTo>
                <a:lnTo>
                  <a:pt x="113237" y="6235295"/>
                </a:lnTo>
                <a:lnTo>
                  <a:pt x="133409" y="6079619"/>
                </a:lnTo>
                <a:lnTo>
                  <a:pt x="152234" y="5923256"/>
                </a:lnTo>
                <a:lnTo>
                  <a:pt x="168370" y="5768951"/>
                </a:lnTo>
                <a:lnTo>
                  <a:pt x="183667" y="5612589"/>
                </a:lnTo>
                <a:lnTo>
                  <a:pt x="197619" y="5456912"/>
                </a:lnTo>
                <a:lnTo>
                  <a:pt x="209720" y="5303979"/>
                </a:lnTo>
                <a:lnTo>
                  <a:pt x="221823" y="5148988"/>
                </a:lnTo>
                <a:lnTo>
                  <a:pt x="231908" y="4996055"/>
                </a:lnTo>
                <a:lnTo>
                  <a:pt x="239808" y="4843121"/>
                </a:lnTo>
                <a:lnTo>
                  <a:pt x="248045" y="4690874"/>
                </a:lnTo>
                <a:lnTo>
                  <a:pt x="254936" y="4539998"/>
                </a:lnTo>
                <a:lnTo>
                  <a:pt x="259811" y="4390493"/>
                </a:lnTo>
                <a:lnTo>
                  <a:pt x="264014" y="4240989"/>
                </a:lnTo>
                <a:lnTo>
                  <a:pt x="268047" y="4092856"/>
                </a:lnTo>
                <a:lnTo>
                  <a:pt x="269897" y="3946781"/>
                </a:lnTo>
                <a:lnTo>
                  <a:pt x="271913" y="3800705"/>
                </a:lnTo>
                <a:lnTo>
                  <a:pt x="272922" y="3656687"/>
                </a:lnTo>
                <a:lnTo>
                  <a:pt x="271913" y="3514041"/>
                </a:lnTo>
                <a:lnTo>
                  <a:pt x="271913" y="3372766"/>
                </a:lnTo>
                <a:lnTo>
                  <a:pt x="269897" y="3232863"/>
                </a:lnTo>
                <a:lnTo>
                  <a:pt x="266871" y="3095703"/>
                </a:lnTo>
                <a:lnTo>
                  <a:pt x="264014" y="2959915"/>
                </a:lnTo>
                <a:lnTo>
                  <a:pt x="260820" y="2826869"/>
                </a:lnTo>
                <a:lnTo>
                  <a:pt x="255946" y="2694510"/>
                </a:lnTo>
                <a:lnTo>
                  <a:pt x="250734" y="2564209"/>
                </a:lnTo>
                <a:lnTo>
                  <a:pt x="246028" y="2436650"/>
                </a:lnTo>
                <a:lnTo>
                  <a:pt x="232749" y="2187704"/>
                </a:lnTo>
                <a:lnTo>
                  <a:pt x="218630" y="1949046"/>
                </a:lnTo>
                <a:lnTo>
                  <a:pt x="203837" y="1719989"/>
                </a:lnTo>
                <a:lnTo>
                  <a:pt x="187532" y="1503276"/>
                </a:lnTo>
                <a:lnTo>
                  <a:pt x="170555" y="1296164"/>
                </a:lnTo>
                <a:lnTo>
                  <a:pt x="152234" y="1104140"/>
                </a:lnTo>
                <a:lnTo>
                  <a:pt x="134248" y="923775"/>
                </a:lnTo>
                <a:lnTo>
                  <a:pt x="116263" y="757811"/>
                </a:lnTo>
                <a:lnTo>
                  <a:pt x="99286" y="605564"/>
                </a:lnTo>
                <a:lnTo>
                  <a:pt x="83149" y="470461"/>
                </a:lnTo>
                <a:lnTo>
                  <a:pt x="67853" y="348389"/>
                </a:lnTo>
                <a:lnTo>
                  <a:pt x="55078" y="245519"/>
                </a:lnTo>
                <a:lnTo>
                  <a:pt x="42976" y="159108"/>
                </a:lnTo>
                <a:lnTo>
                  <a:pt x="25662" y="40464"/>
                </a:lnTo>
                <a:lnTo>
                  <a:pt x="19779" y="2"/>
                </a:lnTo>
                <a:lnTo>
                  <a:pt x="26532" y="2"/>
                </a:lnTo>
                <a:lnTo>
                  <a:pt x="26532" y="1"/>
                </a:lnTo>
                <a:lnTo>
                  <a:pt x="0" y="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ítulo 3">
            <a:extLst>
              <a:ext uri="{FF2B5EF4-FFF2-40B4-BE49-F238E27FC236}">
                <a16:creationId xmlns:a16="http://schemas.microsoft.com/office/drawing/2014/main" id="{E54A7595-5380-4EDE-9BAA-D4C4AF80EC8D}"/>
              </a:ext>
            </a:extLst>
          </p:cNvPr>
          <p:cNvSpPr>
            <a:spLocks noGrp="1"/>
          </p:cNvSpPr>
          <p:nvPr>
            <p:ph type="title"/>
          </p:nvPr>
        </p:nvSpPr>
        <p:spPr>
          <a:xfrm>
            <a:off x="685801" y="500743"/>
            <a:ext cx="7402285" cy="1360714"/>
          </a:xfrm>
        </p:spPr>
        <p:txBody>
          <a:bodyPr vert="horz" lIns="91440" tIns="45720" rIns="91440" bIns="45720" rtlCol="0" anchor="ctr">
            <a:normAutofit/>
          </a:bodyPr>
          <a:lstStyle/>
          <a:p>
            <a:r>
              <a:rPr lang="en-US" sz="2800" cap="all" dirty="0">
                <a:solidFill>
                  <a:srgbClr val="FF33CC"/>
                </a:solidFill>
                <a:latin typeface="Poppins Medium" panose="00000600000000000000" pitchFamily="50" charset="0"/>
                <a:cs typeface="Poppins Medium" panose="00000600000000000000" pitchFamily="50" charset="0"/>
              </a:rPr>
              <a:t>¿por </a:t>
            </a:r>
            <a:r>
              <a:rPr lang="en-US" sz="2800" cap="all" dirty="0" err="1">
                <a:solidFill>
                  <a:srgbClr val="FF33CC"/>
                </a:solidFill>
                <a:latin typeface="Poppins Medium" panose="00000600000000000000" pitchFamily="50" charset="0"/>
                <a:cs typeface="Poppins Medium" panose="00000600000000000000" pitchFamily="50" charset="0"/>
              </a:rPr>
              <a:t>qué</a:t>
            </a:r>
            <a:r>
              <a:rPr lang="en-US" sz="2800" cap="all" dirty="0">
                <a:solidFill>
                  <a:srgbClr val="FF33CC"/>
                </a:solidFill>
                <a:latin typeface="Poppins Medium" panose="00000600000000000000" pitchFamily="50" charset="0"/>
                <a:cs typeface="Poppins Medium" panose="00000600000000000000" pitchFamily="50" charset="0"/>
              </a:rPr>
              <a:t> es </a:t>
            </a:r>
            <a:r>
              <a:rPr lang="en-US" sz="2800" cap="all" dirty="0" err="1">
                <a:solidFill>
                  <a:srgbClr val="FF33CC"/>
                </a:solidFill>
                <a:latin typeface="Poppins Medium" panose="00000600000000000000" pitchFamily="50" charset="0"/>
                <a:cs typeface="Poppins Medium" panose="00000600000000000000" pitchFamily="50" charset="0"/>
              </a:rPr>
              <a:t>importante</a:t>
            </a:r>
            <a:r>
              <a:rPr lang="en-US" sz="2800" cap="all" dirty="0">
                <a:solidFill>
                  <a:srgbClr val="FF33CC"/>
                </a:solidFill>
                <a:latin typeface="Poppins Medium" panose="00000600000000000000" pitchFamily="50" charset="0"/>
                <a:cs typeface="Poppins Medium" panose="00000600000000000000" pitchFamily="50" charset="0"/>
              </a:rPr>
              <a:t> </a:t>
            </a:r>
            <a:r>
              <a:rPr lang="en-US" sz="2800" cap="all" dirty="0" err="1">
                <a:solidFill>
                  <a:srgbClr val="FF33CC"/>
                </a:solidFill>
                <a:latin typeface="Poppins Medium" panose="00000600000000000000" pitchFamily="50" charset="0"/>
                <a:cs typeface="Poppins Medium" panose="00000600000000000000" pitchFamily="50" charset="0"/>
              </a:rPr>
              <a:t>optimizar</a:t>
            </a:r>
            <a:r>
              <a:rPr lang="en-US" sz="2800" cap="all" dirty="0">
                <a:solidFill>
                  <a:srgbClr val="FF33CC"/>
                </a:solidFill>
                <a:latin typeface="Poppins Medium" panose="00000600000000000000" pitchFamily="50" charset="0"/>
                <a:cs typeface="Poppins Medium" panose="00000600000000000000" pitchFamily="50" charset="0"/>
              </a:rPr>
              <a:t> </a:t>
            </a:r>
            <a:r>
              <a:rPr lang="en-US" sz="2800" cap="all" dirty="0" err="1">
                <a:solidFill>
                  <a:srgbClr val="FF33CC"/>
                </a:solidFill>
                <a:latin typeface="Poppins Medium" panose="00000600000000000000" pitchFamily="50" charset="0"/>
                <a:cs typeface="Poppins Medium" panose="00000600000000000000" pitchFamily="50" charset="0"/>
              </a:rPr>
              <a:t>el</a:t>
            </a:r>
            <a:r>
              <a:rPr lang="en-US" sz="2800" cap="all" dirty="0">
                <a:solidFill>
                  <a:srgbClr val="FF33CC"/>
                </a:solidFill>
                <a:latin typeface="Poppins Medium" panose="00000600000000000000" pitchFamily="50" charset="0"/>
                <a:cs typeface="Poppins Medium" panose="00000600000000000000" pitchFamily="50" charset="0"/>
              </a:rPr>
              <a:t> listing?</a:t>
            </a:r>
          </a:p>
        </p:txBody>
      </p:sp>
      <p:sp>
        <p:nvSpPr>
          <p:cNvPr id="5" name="Marcador de texto 4">
            <a:extLst>
              <a:ext uri="{FF2B5EF4-FFF2-40B4-BE49-F238E27FC236}">
                <a16:creationId xmlns:a16="http://schemas.microsoft.com/office/drawing/2014/main" id="{949B2544-1631-4478-82CB-6002AB5A1452}"/>
              </a:ext>
            </a:extLst>
          </p:cNvPr>
          <p:cNvSpPr>
            <a:spLocks noGrp="1"/>
          </p:cNvSpPr>
          <p:nvPr>
            <p:ph type="body" idx="1"/>
          </p:nvPr>
        </p:nvSpPr>
        <p:spPr>
          <a:xfrm>
            <a:off x="685801" y="1861457"/>
            <a:ext cx="7402285" cy="4495800"/>
          </a:xfrm>
        </p:spPr>
        <p:txBody>
          <a:bodyPr vert="horz" lIns="91440" tIns="45720" rIns="91440" bIns="45720" rtlCol="0" anchor="ctr">
            <a:normAutofit/>
          </a:bodyPr>
          <a:lstStyle/>
          <a:p>
            <a:pPr>
              <a:buFont typeface="Arial"/>
              <a:buChar char="•"/>
            </a:pPr>
            <a:r>
              <a:rPr lang="en-US" dirty="0">
                <a:latin typeface="Poppins Medium" panose="00000600000000000000" pitchFamily="50" charset="0"/>
                <a:cs typeface="Poppins Medium" panose="00000600000000000000" pitchFamily="50" charset="0"/>
              </a:rPr>
              <a:t> La </a:t>
            </a:r>
            <a:r>
              <a:rPr lang="en-US" dirty="0" err="1">
                <a:latin typeface="Poppins Medium" panose="00000600000000000000" pitchFamily="50" charset="0"/>
                <a:cs typeface="Poppins Medium" panose="00000600000000000000" pitchFamily="50" charset="0"/>
              </a:rPr>
              <a:t>respuesta</a:t>
            </a:r>
            <a:r>
              <a:rPr lang="en-US" dirty="0">
                <a:latin typeface="Poppins Medium" panose="00000600000000000000" pitchFamily="50" charset="0"/>
                <a:cs typeface="Poppins Medium" panose="00000600000000000000" pitchFamily="50" charset="0"/>
              </a:rPr>
              <a:t> la </a:t>
            </a:r>
            <a:r>
              <a:rPr lang="en-US" dirty="0" err="1">
                <a:latin typeface="Poppins Medium" panose="00000600000000000000" pitchFamily="50" charset="0"/>
                <a:cs typeface="Poppins Medium" panose="00000600000000000000" pitchFamily="50" charset="0"/>
              </a:rPr>
              <a:t>encontramos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en</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el</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propio</a:t>
            </a:r>
            <a:r>
              <a:rPr lang="en-US" dirty="0">
                <a:latin typeface="Poppins Medium" panose="00000600000000000000" pitchFamily="50" charset="0"/>
                <a:cs typeface="Poppins Medium" panose="00000600000000000000" pitchFamily="50" charset="0"/>
              </a:rPr>
              <a:t> Amazon</a:t>
            </a:r>
          </a:p>
          <a:p>
            <a:pPr lvl="1">
              <a:buFont typeface="Arial"/>
              <a:buChar char="•"/>
            </a:pPr>
            <a:r>
              <a:rPr lang="en-US" dirty="0">
                <a:latin typeface="Poppins Medium" panose="00000600000000000000" pitchFamily="50" charset="0"/>
                <a:cs typeface="Poppins Medium" panose="00000600000000000000" pitchFamily="50" charset="0"/>
              </a:rPr>
              <a:t> </a:t>
            </a:r>
            <a:r>
              <a:rPr lang="es-ES" sz="1600" b="0" i="0" dirty="0">
                <a:solidFill>
                  <a:schemeClr val="bg1">
                    <a:lumMod val="50000"/>
                  </a:schemeClr>
                </a:solidFill>
                <a:effectLst/>
                <a:latin typeface="Poppins Medium" panose="00000600000000000000" pitchFamily="50" charset="0"/>
                <a:cs typeface="Poppins Medium" panose="00000600000000000000" pitchFamily="50" charset="0"/>
              </a:rPr>
              <a:t>Para comprar tus productos en Amazon, los clientes tienen que poder encontrarlos. Una forma de hacerlo es buscar mediante palabras clave, las cuales deben coincidir con la información que aparece en el título o la descripción que hayas proporcionado para el producto. Si la información que aportas es relevante y completa, aumentarás la visibilidad y las ventas del producto.</a:t>
            </a:r>
          </a:p>
          <a:p>
            <a:pPr lvl="1">
              <a:buFont typeface="Arial"/>
              <a:buChar char="•"/>
            </a:pPr>
            <a:r>
              <a:rPr lang="en-US" dirty="0">
                <a:latin typeface="Poppins Medium" panose="00000600000000000000" pitchFamily="50" charset="0"/>
                <a:cs typeface="Poppins Medium" panose="00000600000000000000" pitchFamily="50" charset="0"/>
              </a:rPr>
              <a:t> Link de Seller Central</a:t>
            </a:r>
          </a:p>
          <a:p>
            <a:pPr lvl="2">
              <a:buFont typeface="Arial"/>
              <a:buChar char="•"/>
            </a:pPr>
            <a:r>
              <a:rPr lang="en-US" dirty="0">
                <a:latin typeface="Poppins Medium" panose="00000600000000000000" pitchFamily="50" charset="0"/>
                <a:cs typeface="Poppins Medium" panose="00000600000000000000" pitchFamily="50" charset="0"/>
              </a:rPr>
              <a:t> https://sellercentral.amazon.es/help/hub/reference/10471</a:t>
            </a:r>
          </a:p>
        </p:txBody>
      </p:sp>
    </p:spTree>
    <p:extLst>
      <p:ext uri="{BB962C8B-B14F-4D97-AF65-F5344CB8AC3E}">
        <p14:creationId xmlns:p14="http://schemas.microsoft.com/office/powerpoint/2010/main" val="3130190767"/>
      </p:ext>
    </p:extLst>
  </p:cSld>
  <p:clrMapOvr>
    <a:overrideClrMapping bg1="lt1" tx1="dk1" bg2="lt2" tx2="dk2" accent1="accent1" accent2="accent2" accent3="accent3" accent4="accent4" accent5="accent5" accent6="accent6" hlink="hlink" folHlink="folHlink"/>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Freeform: Shape 11">
            <a:extLst>
              <a:ext uri="{FF2B5EF4-FFF2-40B4-BE49-F238E27FC236}">
                <a16:creationId xmlns:a16="http://schemas.microsoft.com/office/drawing/2014/main" id="{54309F57-B331-41A7-9154-15EC2AF45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845162" cy="6858000"/>
          </a:xfrm>
          <a:custGeom>
            <a:avLst/>
            <a:gdLst>
              <a:gd name="connsiteX0" fmla="*/ 0 w 8845162"/>
              <a:gd name="connsiteY0" fmla="*/ 0 h 6858000"/>
              <a:gd name="connsiteX1" fmla="*/ 6265248 w 8845162"/>
              <a:gd name="connsiteY1" fmla="*/ 0 h 6858000"/>
              <a:gd name="connsiteX2" fmla="*/ 7537703 w 8845162"/>
              <a:gd name="connsiteY2" fmla="*/ 0 h 6858000"/>
              <a:gd name="connsiteX3" fmla="*/ 8845162 w 8845162"/>
              <a:gd name="connsiteY3" fmla="*/ 0 h 6858000"/>
              <a:gd name="connsiteX4" fmla="*/ 8845162 w 8845162"/>
              <a:gd name="connsiteY4" fmla="*/ 6858000 h 6858000"/>
              <a:gd name="connsiteX5" fmla="*/ 7537703 w 8845162"/>
              <a:gd name="connsiteY5" fmla="*/ 6858000 h 6858000"/>
              <a:gd name="connsiteX6" fmla="*/ 6265248 w 8845162"/>
              <a:gd name="connsiteY6" fmla="*/ 6858000 h 6858000"/>
              <a:gd name="connsiteX7" fmla="*/ 20957 w 8845162"/>
              <a:gd name="connsiteY7" fmla="*/ 6858000 h 6858000"/>
              <a:gd name="connsiteX8" fmla="*/ 46002 w 8845162"/>
              <a:gd name="connsiteY8" fmla="*/ 6702325 h 6858000"/>
              <a:gd name="connsiteX9" fmla="*/ 69870 w 8845162"/>
              <a:gd name="connsiteY9" fmla="*/ 6547334 h 6858000"/>
              <a:gd name="connsiteX10" fmla="*/ 93234 w 8845162"/>
              <a:gd name="connsiteY10" fmla="*/ 6391658 h 6858000"/>
              <a:gd name="connsiteX11" fmla="*/ 113237 w 8845162"/>
              <a:gd name="connsiteY11" fmla="*/ 6235295 h 6858000"/>
              <a:gd name="connsiteX12" fmla="*/ 133409 w 8845162"/>
              <a:gd name="connsiteY12" fmla="*/ 6079619 h 6858000"/>
              <a:gd name="connsiteX13" fmla="*/ 152234 w 8845162"/>
              <a:gd name="connsiteY13" fmla="*/ 5923256 h 6858000"/>
              <a:gd name="connsiteX14" fmla="*/ 168370 w 8845162"/>
              <a:gd name="connsiteY14" fmla="*/ 5768951 h 6858000"/>
              <a:gd name="connsiteX15" fmla="*/ 183667 w 8845162"/>
              <a:gd name="connsiteY15" fmla="*/ 5612589 h 6858000"/>
              <a:gd name="connsiteX16" fmla="*/ 197619 w 8845162"/>
              <a:gd name="connsiteY16" fmla="*/ 5456912 h 6858000"/>
              <a:gd name="connsiteX17" fmla="*/ 209720 w 8845162"/>
              <a:gd name="connsiteY17" fmla="*/ 5303979 h 6858000"/>
              <a:gd name="connsiteX18" fmla="*/ 221823 w 8845162"/>
              <a:gd name="connsiteY18" fmla="*/ 5148988 h 6858000"/>
              <a:gd name="connsiteX19" fmla="*/ 231908 w 8845162"/>
              <a:gd name="connsiteY19" fmla="*/ 4996055 h 6858000"/>
              <a:gd name="connsiteX20" fmla="*/ 239808 w 8845162"/>
              <a:gd name="connsiteY20" fmla="*/ 4843121 h 6858000"/>
              <a:gd name="connsiteX21" fmla="*/ 248045 w 8845162"/>
              <a:gd name="connsiteY21" fmla="*/ 4690874 h 6858000"/>
              <a:gd name="connsiteX22" fmla="*/ 254936 w 8845162"/>
              <a:gd name="connsiteY22" fmla="*/ 4539998 h 6858000"/>
              <a:gd name="connsiteX23" fmla="*/ 259811 w 8845162"/>
              <a:gd name="connsiteY23" fmla="*/ 4390493 h 6858000"/>
              <a:gd name="connsiteX24" fmla="*/ 264014 w 8845162"/>
              <a:gd name="connsiteY24" fmla="*/ 4240989 h 6858000"/>
              <a:gd name="connsiteX25" fmla="*/ 268047 w 8845162"/>
              <a:gd name="connsiteY25" fmla="*/ 4092856 h 6858000"/>
              <a:gd name="connsiteX26" fmla="*/ 269897 w 8845162"/>
              <a:gd name="connsiteY26" fmla="*/ 3946781 h 6858000"/>
              <a:gd name="connsiteX27" fmla="*/ 271913 w 8845162"/>
              <a:gd name="connsiteY27" fmla="*/ 3800705 h 6858000"/>
              <a:gd name="connsiteX28" fmla="*/ 272922 w 8845162"/>
              <a:gd name="connsiteY28" fmla="*/ 3656687 h 6858000"/>
              <a:gd name="connsiteX29" fmla="*/ 271913 w 8845162"/>
              <a:gd name="connsiteY29" fmla="*/ 3514041 h 6858000"/>
              <a:gd name="connsiteX30" fmla="*/ 271913 w 8845162"/>
              <a:gd name="connsiteY30" fmla="*/ 3372766 h 6858000"/>
              <a:gd name="connsiteX31" fmla="*/ 269897 w 8845162"/>
              <a:gd name="connsiteY31" fmla="*/ 3232863 h 6858000"/>
              <a:gd name="connsiteX32" fmla="*/ 266871 w 8845162"/>
              <a:gd name="connsiteY32" fmla="*/ 3095703 h 6858000"/>
              <a:gd name="connsiteX33" fmla="*/ 264014 w 8845162"/>
              <a:gd name="connsiteY33" fmla="*/ 2959915 h 6858000"/>
              <a:gd name="connsiteX34" fmla="*/ 260820 w 8845162"/>
              <a:gd name="connsiteY34" fmla="*/ 2826869 h 6858000"/>
              <a:gd name="connsiteX35" fmla="*/ 255946 w 8845162"/>
              <a:gd name="connsiteY35" fmla="*/ 2694510 h 6858000"/>
              <a:gd name="connsiteX36" fmla="*/ 250734 w 8845162"/>
              <a:gd name="connsiteY36" fmla="*/ 2564209 h 6858000"/>
              <a:gd name="connsiteX37" fmla="*/ 246028 w 8845162"/>
              <a:gd name="connsiteY37" fmla="*/ 2436650 h 6858000"/>
              <a:gd name="connsiteX38" fmla="*/ 232749 w 8845162"/>
              <a:gd name="connsiteY38" fmla="*/ 2187704 h 6858000"/>
              <a:gd name="connsiteX39" fmla="*/ 218630 w 8845162"/>
              <a:gd name="connsiteY39" fmla="*/ 1949046 h 6858000"/>
              <a:gd name="connsiteX40" fmla="*/ 203837 w 8845162"/>
              <a:gd name="connsiteY40" fmla="*/ 1719989 h 6858000"/>
              <a:gd name="connsiteX41" fmla="*/ 187532 w 8845162"/>
              <a:gd name="connsiteY41" fmla="*/ 1503276 h 6858000"/>
              <a:gd name="connsiteX42" fmla="*/ 170555 w 8845162"/>
              <a:gd name="connsiteY42" fmla="*/ 1296164 h 6858000"/>
              <a:gd name="connsiteX43" fmla="*/ 152234 w 8845162"/>
              <a:gd name="connsiteY43" fmla="*/ 1104140 h 6858000"/>
              <a:gd name="connsiteX44" fmla="*/ 134248 w 8845162"/>
              <a:gd name="connsiteY44" fmla="*/ 923775 h 6858000"/>
              <a:gd name="connsiteX45" fmla="*/ 116263 w 8845162"/>
              <a:gd name="connsiteY45" fmla="*/ 757811 h 6858000"/>
              <a:gd name="connsiteX46" fmla="*/ 99286 w 8845162"/>
              <a:gd name="connsiteY46" fmla="*/ 605564 h 6858000"/>
              <a:gd name="connsiteX47" fmla="*/ 83149 w 8845162"/>
              <a:gd name="connsiteY47" fmla="*/ 470461 h 6858000"/>
              <a:gd name="connsiteX48" fmla="*/ 67853 w 8845162"/>
              <a:gd name="connsiteY48" fmla="*/ 348389 h 6858000"/>
              <a:gd name="connsiteX49" fmla="*/ 55078 w 8845162"/>
              <a:gd name="connsiteY49" fmla="*/ 245519 h 6858000"/>
              <a:gd name="connsiteX50" fmla="*/ 42976 w 8845162"/>
              <a:gd name="connsiteY50" fmla="*/ 159108 h 6858000"/>
              <a:gd name="connsiteX51" fmla="*/ 25662 w 8845162"/>
              <a:gd name="connsiteY51" fmla="*/ 40464 h 6858000"/>
              <a:gd name="connsiteX52" fmla="*/ 19779 w 8845162"/>
              <a:gd name="connsiteY52" fmla="*/ 2 h 6858000"/>
              <a:gd name="connsiteX53" fmla="*/ 26532 w 8845162"/>
              <a:gd name="connsiteY53" fmla="*/ 2 h 6858000"/>
              <a:gd name="connsiteX54" fmla="*/ 26532 w 8845162"/>
              <a:gd name="connsiteY54" fmla="*/ 1 h 6858000"/>
              <a:gd name="connsiteX55" fmla="*/ 0 w 8845162"/>
              <a:gd name="connsiteY5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8845162" h="6858000">
                <a:moveTo>
                  <a:pt x="0" y="0"/>
                </a:moveTo>
                <a:lnTo>
                  <a:pt x="6265248" y="0"/>
                </a:lnTo>
                <a:lnTo>
                  <a:pt x="7537703" y="0"/>
                </a:lnTo>
                <a:lnTo>
                  <a:pt x="8845162" y="0"/>
                </a:lnTo>
                <a:lnTo>
                  <a:pt x="8845162" y="6858000"/>
                </a:lnTo>
                <a:lnTo>
                  <a:pt x="7537703" y="6858000"/>
                </a:lnTo>
                <a:lnTo>
                  <a:pt x="6265248" y="6858000"/>
                </a:lnTo>
                <a:lnTo>
                  <a:pt x="20957" y="6858000"/>
                </a:lnTo>
                <a:lnTo>
                  <a:pt x="46002" y="6702325"/>
                </a:lnTo>
                <a:lnTo>
                  <a:pt x="69870" y="6547334"/>
                </a:lnTo>
                <a:lnTo>
                  <a:pt x="93234" y="6391658"/>
                </a:lnTo>
                <a:lnTo>
                  <a:pt x="113237" y="6235295"/>
                </a:lnTo>
                <a:lnTo>
                  <a:pt x="133409" y="6079619"/>
                </a:lnTo>
                <a:lnTo>
                  <a:pt x="152234" y="5923256"/>
                </a:lnTo>
                <a:lnTo>
                  <a:pt x="168370" y="5768951"/>
                </a:lnTo>
                <a:lnTo>
                  <a:pt x="183667" y="5612589"/>
                </a:lnTo>
                <a:lnTo>
                  <a:pt x="197619" y="5456912"/>
                </a:lnTo>
                <a:lnTo>
                  <a:pt x="209720" y="5303979"/>
                </a:lnTo>
                <a:lnTo>
                  <a:pt x="221823" y="5148988"/>
                </a:lnTo>
                <a:lnTo>
                  <a:pt x="231908" y="4996055"/>
                </a:lnTo>
                <a:lnTo>
                  <a:pt x="239808" y="4843121"/>
                </a:lnTo>
                <a:lnTo>
                  <a:pt x="248045" y="4690874"/>
                </a:lnTo>
                <a:lnTo>
                  <a:pt x="254936" y="4539998"/>
                </a:lnTo>
                <a:lnTo>
                  <a:pt x="259811" y="4390493"/>
                </a:lnTo>
                <a:lnTo>
                  <a:pt x="264014" y="4240989"/>
                </a:lnTo>
                <a:lnTo>
                  <a:pt x="268047" y="4092856"/>
                </a:lnTo>
                <a:lnTo>
                  <a:pt x="269897" y="3946781"/>
                </a:lnTo>
                <a:lnTo>
                  <a:pt x="271913" y="3800705"/>
                </a:lnTo>
                <a:lnTo>
                  <a:pt x="272922" y="3656687"/>
                </a:lnTo>
                <a:lnTo>
                  <a:pt x="271913" y="3514041"/>
                </a:lnTo>
                <a:lnTo>
                  <a:pt x="271913" y="3372766"/>
                </a:lnTo>
                <a:lnTo>
                  <a:pt x="269897" y="3232863"/>
                </a:lnTo>
                <a:lnTo>
                  <a:pt x="266871" y="3095703"/>
                </a:lnTo>
                <a:lnTo>
                  <a:pt x="264014" y="2959915"/>
                </a:lnTo>
                <a:lnTo>
                  <a:pt x="260820" y="2826869"/>
                </a:lnTo>
                <a:lnTo>
                  <a:pt x="255946" y="2694510"/>
                </a:lnTo>
                <a:lnTo>
                  <a:pt x="250734" y="2564209"/>
                </a:lnTo>
                <a:lnTo>
                  <a:pt x="246028" y="2436650"/>
                </a:lnTo>
                <a:lnTo>
                  <a:pt x="232749" y="2187704"/>
                </a:lnTo>
                <a:lnTo>
                  <a:pt x="218630" y="1949046"/>
                </a:lnTo>
                <a:lnTo>
                  <a:pt x="203837" y="1719989"/>
                </a:lnTo>
                <a:lnTo>
                  <a:pt x="187532" y="1503276"/>
                </a:lnTo>
                <a:lnTo>
                  <a:pt x="170555" y="1296164"/>
                </a:lnTo>
                <a:lnTo>
                  <a:pt x="152234" y="1104140"/>
                </a:lnTo>
                <a:lnTo>
                  <a:pt x="134248" y="923775"/>
                </a:lnTo>
                <a:lnTo>
                  <a:pt x="116263" y="757811"/>
                </a:lnTo>
                <a:lnTo>
                  <a:pt x="99286" y="605564"/>
                </a:lnTo>
                <a:lnTo>
                  <a:pt x="83149" y="470461"/>
                </a:lnTo>
                <a:lnTo>
                  <a:pt x="67853" y="348389"/>
                </a:lnTo>
                <a:lnTo>
                  <a:pt x="55078" y="245519"/>
                </a:lnTo>
                <a:lnTo>
                  <a:pt x="42976" y="159108"/>
                </a:lnTo>
                <a:lnTo>
                  <a:pt x="25662" y="40464"/>
                </a:lnTo>
                <a:lnTo>
                  <a:pt x="19779" y="2"/>
                </a:lnTo>
                <a:lnTo>
                  <a:pt x="26532" y="2"/>
                </a:lnTo>
                <a:lnTo>
                  <a:pt x="26532" y="1"/>
                </a:lnTo>
                <a:lnTo>
                  <a:pt x="0" y="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ítulo 3">
            <a:extLst>
              <a:ext uri="{FF2B5EF4-FFF2-40B4-BE49-F238E27FC236}">
                <a16:creationId xmlns:a16="http://schemas.microsoft.com/office/drawing/2014/main" id="{E54A7595-5380-4EDE-9BAA-D4C4AF80EC8D}"/>
              </a:ext>
            </a:extLst>
          </p:cNvPr>
          <p:cNvSpPr>
            <a:spLocks noGrp="1"/>
          </p:cNvSpPr>
          <p:nvPr>
            <p:ph type="title"/>
          </p:nvPr>
        </p:nvSpPr>
        <p:spPr>
          <a:xfrm>
            <a:off x="685801" y="500743"/>
            <a:ext cx="7402285" cy="1360714"/>
          </a:xfrm>
        </p:spPr>
        <p:txBody>
          <a:bodyPr vert="horz" lIns="91440" tIns="45720" rIns="91440" bIns="45720" rtlCol="0" anchor="ctr">
            <a:normAutofit/>
          </a:bodyPr>
          <a:lstStyle/>
          <a:p>
            <a:r>
              <a:rPr lang="en-US" sz="2800" cap="all" dirty="0">
                <a:solidFill>
                  <a:srgbClr val="FF33CC"/>
                </a:solidFill>
                <a:latin typeface="Poppins Medium" panose="00000600000000000000" pitchFamily="50" charset="0"/>
                <a:cs typeface="Poppins Medium" panose="00000600000000000000" pitchFamily="50" charset="0"/>
              </a:rPr>
              <a:t>¿por </a:t>
            </a:r>
            <a:r>
              <a:rPr lang="en-US" sz="2800" cap="all" dirty="0" err="1">
                <a:solidFill>
                  <a:srgbClr val="FF33CC"/>
                </a:solidFill>
                <a:latin typeface="Poppins Medium" panose="00000600000000000000" pitchFamily="50" charset="0"/>
                <a:cs typeface="Poppins Medium" panose="00000600000000000000" pitchFamily="50" charset="0"/>
              </a:rPr>
              <a:t>qué</a:t>
            </a:r>
            <a:r>
              <a:rPr lang="en-US" sz="2800" cap="all" dirty="0">
                <a:solidFill>
                  <a:srgbClr val="FF33CC"/>
                </a:solidFill>
                <a:latin typeface="Poppins Medium" panose="00000600000000000000" pitchFamily="50" charset="0"/>
                <a:cs typeface="Poppins Medium" panose="00000600000000000000" pitchFamily="50" charset="0"/>
              </a:rPr>
              <a:t> es </a:t>
            </a:r>
            <a:r>
              <a:rPr lang="en-US" sz="2800" cap="all" dirty="0" err="1">
                <a:solidFill>
                  <a:srgbClr val="FF33CC"/>
                </a:solidFill>
                <a:latin typeface="Poppins Medium" panose="00000600000000000000" pitchFamily="50" charset="0"/>
                <a:cs typeface="Poppins Medium" panose="00000600000000000000" pitchFamily="50" charset="0"/>
              </a:rPr>
              <a:t>importante</a:t>
            </a:r>
            <a:r>
              <a:rPr lang="en-US" sz="2800" cap="all" dirty="0">
                <a:solidFill>
                  <a:srgbClr val="FF33CC"/>
                </a:solidFill>
                <a:latin typeface="Poppins Medium" panose="00000600000000000000" pitchFamily="50" charset="0"/>
                <a:cs typeface="Poppins Medium" panose="00000600000000000000" pitchFamily="50" charset="0"/>
              </a:rPr>
              <a:t> </a:t>
            </a:r>
            <a:r>
              <a:rPr lang="en-US" sz="2800" cap="all" dirty="0" err="1">
                <a:solidFill>
                  <a:srgbClr val="FF33CC"/>
                </a:solidFill>
                <a:latin typeface="Poppins Medium" panose="00000600000000000000" pitchFamily="50" charset="0"/>
                <a:cs typeface="Poppins Medium" panose="00000600000000000000" pitchFamily="50" charset="0"/>
              </a:rPr>
              <a:t>optimizar</a:t>
            </a:r>
            <a:r>
              <a:rPr lang="en-US" sz="2800" cap="all" dirty="0">
                <a:solidFill>
                  <a:srgbClr val="FF33CC"/>
                </a:solidFill>
                <a:latin typeface="Poppins Medium" panose="00000600000000000000" pitchFamily="50" charset="0"/>
                <a:cs typeface="Poppins Medium" panose="00000600000000000000" pitchFamily="50" charset="0"/>
              </a:rPr>
              <a:t> </a:t>
            </a:r>
            <a:r>
              <a:rPr lang="en-US" sz="2800" cap="all" dirty="0" err="1">
                <a:solidFill>
                  <a:srgbClr val="FF33CC"/>
                </a:solidFill>
                <a:latin typeface="Poppins Medium" panose="00000600000000000000" pitchFamily="50" charset="0"/>
                <a:cs typeface="Poppins Medium" panose="00000600000000000000" pitchFamily="50" charset="0"/>
              </a:rPr>
              <a:t>el</a:t>
            </a:r>
            <a:r>
              <a:rPr lang="en-US" sz="2800" cap="all" dirty="0">
                <a:solidFill>
                  <a:srgbClr val="FF33CC"/>
                </a:solidFill>
                <a:latin typeface="Poppins Medium" panose="00000600000000000000" pitchFamily="50" charset="0"/>
                <a:cs typeface="Poppins Medium" panose="00000600000000000000" pitchFamily="50" charset="0"/>
              </a:rPr>
              <a:t> listing?</a:t>
            </a:r>
          </a:p>
        </p:txBody>
      </p:sp>
      <p:sp>
        <p:nvSpPr>
          <p:cNvPr id="5" name="Marcador de texto 4">
            <a:extLst>
              <a:ext uri="{FF2B5EF4-FFF2-40B4-BE49-F238E27FC236}">
                <a16:creationId xmlns:a16="http://schemas.microsoft.com/office/drawing/2014/main" id="{949B2544-1631-4478-82CB-6002AB5A1452}"/>
              </a:ext>
            </a:extLst>
          </p:cNvPr>
          <p:cNvSpPr>
            <a:spLocks noGrp="1"/>
          </p:cNvSpPr>
          <p:nvPr>
            <p:ph type="body" idx="1"/>
          </p:nvPr>
        </p:nvSpPr>
        <p:spPr>
          <a:xfrm>
            <a:off x="685801" y="1861457"/>
            <a:ext cx="7402285" cy="4495800"/>
          </a:xfrm>
        </p:spPr>
        <p:txBody>
          <a:bodyPr vert="horz" lIns="91440" tIns="45720" rIns="91440" bIns="45720" rtlCol="0" anchor="ctr">
            <a:normAutofit/>
          </a:bodyPr>
          <a:lstStyle/>
          <a:p>
            <a:pPr>
              <a:buFont typeface="Arial"/>
              <a:buChar char="•"/>
            </a:pPr>
            <a:r>
              <a:rPr lang="en-US" dirty="0">
                <a:latin typeface="Poppins Medium" panose="00000600000000000000" pitchFamily="50" charset="0"/>
                <a:cs typeface="Poppins Medium" panose="00000600000000000000" pitchFamily="50" charset="0"/>
              </a:rPr>
              <a:t> O </a:t>
            </a:r>
            <a:r>
              <a:rPr lang="en-US" dirty="0" err="1">
                <a:latin typeface="Poppins Medium" panose="00000600000000000000" pitchFamily="50" charset="0"/>
                <a:cs typeface="Poppins Medium" panose="00000600000000000000" pitchFamily="50" charset="0"/>
              </a:rPr>
              <a:t>dicho</a:t>
            </a:r>
            <a:r>
              <a:rPr lang="en-US" dirty="0">
                <a:latin typeface="Poppins Medium" panose="00000600000000000000" pitchFamily="50" charset="0"/>
                <a:cs typeface="Poppins Medium" panose="00000600000000000000" pitchFamily="50" charset="0"/>
              </a:rPr>
              <a:t> de </a:t>
            </a:r>
            <a:r>
              <a:rPr lang="en-US" dirty="0" err="1">
                <a:latin typeface="Poppins Medium" panose="00000600000000000000" pitchFamily="50" charset="0"/>
                <a:cs typeface="Poppins Medium" panose="00000600000000000000" pitchFamily="50" charset="0"/>
              </a:rPr>
              <a:t>otra</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manera</a:t>
            </a:r>
            <a:r>
              <a:rPr lang="en-US" dirty="0">
                <a:latin typeface="Poppins Medium" panose="00000600000000000000" pitchFamily="50" charset="0"/>
                <a:cs typeface="Poppins Medium" panose="00000600000000000000" pitchFamily="50" charset="0"/>
              </a:rPr>
              <a:t>…</a:t>
            </a:r>
          </a:p>
          <a:p>
            <a:pPr lvl="1">
              <a:buFont typeface="Arial"/>
              <a:buChar char="•"/>
            </a:pPr>
            <a:r>
              <a:rPr lang="en-US" dirty="0">
                <a:latin typeface="Poppins Medium" panose="00000600000000000000" pitchFamily="50" charset="0"/>
                <a:cs typeface="Poppins Medium" panose="00000600000000000000" pitchFamily="50" charset="0"/>
              </a:rPr>
              <a:t> </a:t>
            </a:r>
            <a:r>
              <a:rPr lang="es-ES" sz="1600" b="0" i="0" dirty="0">
                <a:solidFill>
                  <a:schemeClr val="bg1">
                    <a:lumMod val="50000"/>
                  </a:schemeClr>
                </a:solidFill>
                <a:effectLst/>
                <a:latin typeface="Poppins Medium" panose="00000600000000000000" pitchFamily="50" charset="0"/>
                <a:cs typeface="Poppins Medium" panose="00000600000000000000" pitchFamily="50" charset="0"/>
              </a:rPr>
              <a:t>Amazon utiliza el LSI (</a:t>
            </a:r>
            <a:r>
              <a:rPr lang="es-ES" sz="1600" b="0" i="0" dirty="0" err="1">
                <a:solidFill>
                  <a:schemeClr val="bg1">
                    <a:lumMod val="50000"/>
                  </a:schemeClr>
                </a:solidFill>
                <a:effectLst/>
                <a:latin typeface="Poppins Medium" panose="00000600000000000000" pitchFamily="50" charset="0"/>
                <a:cs typeface="Poppins Medium" panose="00000600000000000000" pitchFamily="50" charset="0"/>
              </a:rPr>
              <a:t>Latent</a:t>
            </a:r>
            <a:r>
              <a:rPr lang="es-ES" sz="1600" b="0" i="0" dirty="0">
                <a:solidFill>
                  <a:schemeClr val="bg1">
                    <a:lumMod val="50000"/>
                  </a:schemeClr>
                </a:solidFill>
                <a:effectLst/>
                <a:latin typeface="Poppins Medium" panose="00000600000000000000" pitchFamily="50" charset="0"/>
                <a:cs typeface="Poppins Medium" panose="00000600000000000000" pitchFamily="50" charset="0"/>
              </a:rPr>
              <a:t> </a:t>
            </a:r>
            <a:r>
              <a:rPr lang="es-ES" sz="1600" b="0" i="0" dirty="0" err="1">
                <a:solidFill>
                  <a:schemeClr val="bg1">
                    <a:lumMod val="50000"/>
                  </a:schemeClr>
                </a:solidFill>
                <a:effectLst/>
                <a:latin typeface="Poppins Medium" panose="00000600000000000000" pitchFamily="50" charset="0"/>
                <a:cs typeface="Poppins Medium" panose="00000600000000000000" pitchFamily="50" charset="0"/>
              </a:rPr>
              <a:t>Semantic</a:t>
            </a:r>
            <a:r>
              <a:rPr lang="es-ES" sz="1600" b="0" i="0" dirty="0">
                <a:solidFill>
                  <a:schemeClr val="bg1">
                    <a:lumMod val="50000"/>
                  </a:schemeClr>
                </a:solidFill>
                <a:effectLst/>
                <a:latin typeface="Poppins Medium" panose="00000600000000000000" pitchFamily="50" charset="0"/>
                <a:cs typeface="Poppins Medium" panose="00000600000000000000" pitchFamily="50" charset="0"/>
              </a:rPr>
              <a:t> </a:t>
            </a:r>
            <a:r>
              <a:rPr lang="es-ES" sz="1600" b="0" i="0" dirty="0" err="1">
                <a:solidFill>
                  <a:schemeClr val="bg1">
                    <a:lumMod val="50000"/>
                  </a:schemeClr>
                </a:solidFill>
                <a:effectLst/>
                <a:latin typeface="Poppins Medium" panose="00000600000000000000" pitchFamily="50" charset="0"/>
                <a:cs typeface="Poppins Medium" panose="00000600000000000000" pitchFamily="50" charset="0"/>
              </a:rPr>
              <a:t>Indexing</a:t>
            </a:r>
            <a:r>
              <a:rPr lang="es-ES" sz="1600" b="0" i="0" dirty="0">
                <a:solidFill>
                  <a:schemeClr val="bg1">
                    <a:lumMod val="50000"/>
                  </a:schemeClr>
                </a:solidFill>
                <a:effectLst/>
                <a:latin typeface="Poppins Medium" panose="00000600000000000000" pitchFamily="50" charset="0"/>
                <a:cs typeface="Poppins Medium" panose="00000600000000000000" pitchFamily="50" charset="0"/>
              </a:rPr>
              <a:t>) para identificar patrones y relaciones entre términos de búsqueda.</a:t>
            </a:r>
          </a:p>
          <a:p>
            <a:pPr lvl="1">
              <a:buFont typeface="Arial"/>
              <a:buChar char="•"/>
            </a:pPr>
            <a:r>
              <a:rPr lang="en-US" dirty="0">
                <a:latin typeface="Poppins Medium" panose="00000600000000000000" pitchFamily="50" charset="0"/>
                <a:cs typeface="Poppins Medium" panose="00000600000000000000" pitchFamily="50" charset="0"/>
              </a:rPr>
              <a:t> NOTA </a:t>
            </a:r>
          </a:p>
          <a:p>
            <a:pPr lvl="2">
              <a:buFont typeface="Arial"/>
              <a:buChar char="•"/>
            </a:pPr>
            <a:r>
              <a:rPr lang="en-US" dirty="0">
                <a:latin typeface="Poppins Medium" panose="00000600000000000000" pitchFamily="50" charset="0"/>
                <a:cs typeface="Poppins Medium" panose="00000600000000000000" pitchFamily="50" charset="0"/>
              </a:rPr>
              <a:t> La </a:t>
            </a:r>
            <a:r>
              <a:rPr lang="en-US" dirty="0" err="1">
                <a:latin typeface="Poppins Medium" panose="00000600000000000000" pitchFamily="50" charset="0"/>
                <a:cs typeface="Poppins Medium" panose="00000600000000000000" pitchFamily="50" charset="0"/>
              </a:rPr>
              <a:t>semántica</a:t>
            </a:r>
            <a:r>
              <a:rPr lang="en-US" dirty="0">
                <a:latin typeface="Poppins Medium" panose="00000600000000000000" pitchFamily="50" charset="0"/>
                <a:cs typeface="Poppins Medium" panose="00000600000000000000" pitchFamily="50" charset="0"/>
              </a:rPr>
              <a:t> (es </a:t>
            </a:r>
            <a:r>
              <a:rPr lang="en-US" dirty="0" err="1">
                <a:latin typeface="Poppins Medium" panose="00000600000000000000" pitchFamily="50" charset="0"/>
                <a:cs typeface="Poppins Medium" panose="00000600000000000000" pitchFamily="50" charset="0"/>
              </a:rPr>
              <a:t>decir</a:t>
            </a:r>
            <a:r>
              <a:rPr lang="en-US" dirty="0">
                <a:latin typeface="Poppins Medium" panose="00000600000000000000" pitchFamily="50" charset="0"/>
                <a:cs typeface="Poppins Medium" panose="00000600000000000000" pitchFamily="50" charset="0"/>
              </a:rPr>
              <a:t>, un </a:t>
            </a:r>
            <a:r>
              <a:rPr lang="en-US" dirty="0" err="1">
                <a:latin typeface="Poppins Medium" panose="00000600000000000000" pitchFamily="50" charset="0"/>
                <a:cs typeface="Poppins Medium" panose="00000600000000000000" pitchFamily="50" charset="0"/>
              </a:rPr>
              <a:t>texto</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correctamente</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optimizado</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ayudado</a:t>
            </a:r>
            <a:r>
              <a:rPr lang="en-US" dirty="0">
                <a:latin typeface="Poppins Medium" panose="00000600000000000000" pitchFamily="50" charset="0"/>
                <a:cs typeface="Poppins Medium" panose="00000600000000000000" pitchFamily="50" charset="0"/>
              </a:rPr>
              <a:t> por un keyword research, ese </a:t>
            </a:r>
            <a:r>
              <a:rPr lang="en-US" dirty="0" err="1">
                <a:latin typeface="Poppins Medium" panose="00000600000000000000" pitchFamily="50" charset="0"/>
                <a:cs typeface="Poppins Medium" panose="00000600000000000000" pitchFamily="50" charset="0"/>
              </a:rPr>
              <a:t>esencial</a:t>
            </a:r>
            <a:r>
              <a:rPr lang="en-US" dirty="0">
                <a:latin typeface="Poppins Medium" panose="00000600000000000000" pitchFamily="50" charset="0"/>
                <a:cs typeface="Poppins Medium" panose="00000600000000000000" pitchFamily="50" charset="0"/>
              </a:rPr>
              <a:t> para una </a:t>
            </a:r>
            <a:r>
              <a:rPr lang="en-US" dirty="0" err="1">
                <a:latin typeface="Poppins Medium" panose="00000600000000000000" pitchFamily="50" charset="0"/>
                <a:cs typeface="Poppins Medium" panose="00000600000000000000" pitchFamily="50" charset="0"/>
              </a:rPr>
              <a:t>correcta</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indexación</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ya</a:t>
            </a:r>
            <a:r>
              <a:rPr lang="en-US" dirty="0">
                <a:latin typeface="Poppins Medium" panose="00000600000000000000" pitchFamily="50" charset="0"/>
                <a:cs typeface="Poppins Medium" panose="00000600000000000000" pitchFamily="50" charset="0"/>
              </a:rPr>
              <a:t> sea </a:t>
            </a:r>
            <a:r>
              <a:rPr lang="en-US" dirty="0" err="1">
                <a:latin typeface="Poppins Medium" panose="00000600000000000000" pitchFamily="50" charset="0"/>
                <a:cs typeface="Poppins Medium" panose="00000600000000000000" pitchFamily="50" charset="0"/>
              </a:rPr>
              <a:t>en</a:t>
            </a:r>
            <a:r>
              <a:rPr lang="en-US" dirty="0">
                <a:latin typeface="Poppins Medium" panose="00000600000000000000" pitchFamily="50" charset="0"/>
                <a:cs typeface="Poppins Medium" panose="00000600000000000000" pitchFamily="50" charset="0"/>
              </a:rPr>
              <a:t> Amazon, </a:t>
            </a:r>
            <a:r>
              <a:rPr lang="en-US" dirty="0" err="1">
                <a:latin typeface="Poppins Medium" panose="00000600000000000000" pitchFamily="50" charset="0"/>
                <a:cs typeface="Poppins Medium" panose="00000600000000000000" pitchFamily="50" charset="0"/>
              </a:rPr>
              <a:t>en</a:t>
            </a:r>
            <a:r>
              <a:rPr lang="en-US" dirty="0">
                <a:latin typeface="Poppins Medium" panose="00000600000000000000" pitchFamily="50" charset="0"/>
                <a:cs typeface="Poppins Medium" panose="00000600000000000000" pitchFamily="50" charset="0"/>
              </a:rPr>
              <a:t> Google, </a:t>
            </a:r>
            <a:r>
              <a:rPr lang="en-US" dirty="0" err="1">
                <a:latin typeface="Poppins Medium" panose="00000600000000000000" pitchFamily="50" charset="0"/>
                <a:cs typeface="Poppins Medium" panose="00000600000000000000" pitchFamily="50" charset="0"/>
              </a:rPr>
              <a:t>etc</a:t>
            </a:r>
            <a:r>
              <a:rPr lang="en-US" dirty="0">
                <a:latin typeface="Poppins Medium" panose="00000600000000000000" pitchFamily="50" charset="0"/>
                <a:cs typeface="Poppins Medium" panose="00000600000000000000" pitchFamily="50" charset="0"/>
              </a:rPr>
              <a:t>…) </a:t>
            </a:r>
          </a:p>
        </p:txBody>
      </p:sp>
    </p:spTree>
    <p:extLst>
      <p:ext uri="{BB962C8B-B14F-4D97-AF65-F5344CB8AC3E}">
        <p14:creationId xmlns:p14="http://schemas.microsoft.com/office/powerpoint/2010/main" val="1575586491"/>
      </p:ext>
    </p:extLst>
  </p:cSld>
  <p:clrMapOvr>
    <a:overrideClrMapping bg1="lt1" tx1="dk1" bg2="lt2" tx2="dk2" accent1="accent1" accent2="accent2" accent3="accent3" accent4="accent4" accent5="accent5" accent6="accent6" hlink="hlink" folHlink="folHlink"/>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7402285" cy="1360714"/>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a:latin typeface="Poppins Medium" panose="00000600000000000000" pitchFamily="50" charset="0"/>
                <a:cs typeface="Poppins Medium" panose="00000600000000000000" pitchFamily="50" charset="0"/>
              </a:rPr>
              <a:t>A9</a:t>
            </a:r>
          </a:p>
        </p:txBody>
      </p:sp>
      <p:sp>
        <p:nvSpPr>
          <p:cNvPr id="89" name="Título 3">
            <a:extLst>
              <a:ext uri="{FF2B5EF4-FFF2-40B4-BE49-F238E27FC236}">
                <a16:creationId xmlns:a16="http://schemas.microsoft.com/office/drawing/2014/main" id="{37A3E6AC-72EA-43AF-BF73-64A07E166214}"/>
              </a:ext>
            </a:extLst>
          </p:cNvPr>
          <p:cNvSpPr>
            <a:spLocks noGrp="1"/>
          </p:cNvSpPr>
          <p:nvPr>
            <p:ph type="title"/>
          </p:nvPr>
        </p:nvSpPr>
        <p:spPr>
          <a:xfrm>
            <a:off x="681235" y="3434382"/>
            <a:ext cx="4513792" cy="981467"/>
          </a:xfrm>
        </p:spPr>
        <p:txBody>
          <a:bodyPr vert="horz" lIns="91440" tIns="45720" rIns="91440" bIns="45720" rtlCol="0" anchor="b">
            <a:normAutofit fontScale="90000"/>
          </a:bodyPr>
          <a:lstStyle/>
          <a:p>
            <a:pPr algn="r"/>
            <a:r>
              <a:rPr lang="en-US" sz="4800" cap="all" dirty="0" err="1">
                <a:solidFill>
                  <a:srgbClr val="FF33CC"/>
                </a:solidFill>
                <a:latin typeface="Poppins Medium" panose="00000600000000000000" pitchFamily="50" charset="0"/>
                <a:cs typeface="Poppins Medium" panose="00000600000000000000" pitchFamily="50" charset="0"/>
              </a:rPr>
              <a:t>Factores</a:t>
            </a:r>
            <a:r>
              <a:rPr lang="en-US" sz="4800" cap="all" dirty="0">
                <a:solidFill>
                  <a:srgbClr val="FF33CC"/>
                </a:solidFill>
                <a:latin typeface="Poppins Medium" panose="00000600000000000000" pitchFamily="50" charset="0"/>
                <a:cs typeface="Poppins Medium" panose="00000600000000000000" pitchFamily="50" charset="0"/>
              </a:rPr>
              <a:t> de ranking a9</a:t>
            </a:r>
            <a:endParaRPr lang="en-US" sz="2000" cap="all" dirty="0">
              <a:latin typeface="Poppins Medium" panose="00000600000000000000" pitchFamily="50" charset="0"/>
              <a:cs typeface="Poppins Medium" panose="00000600000000000000" pitchFamily="50" charset="0"/>
            </a:endParaRPr>
          </a:p>
        </p:txBody>
      </p:sp>
      <p:sp>
        <p:nvSpPr>
          <p:cNvPr id="87" name="Marcador de texto 5">
            <a:extLst>
              <a:ext uri="{FF2B5EF4-FFF2-40B4-BE49-F238E27FC236}">
                <a16:creationId xmlns:a16="http://schemas.microsoft.com/office/drawing/2014/main" id="{DA891EB2-8F7B-47D1-936C-4F71D771E740}"/>
              </a:ext>
            </a:extLst>
          </p:cNvPr>
          <p:cNvSpPr txBox="1">
            <a:spLocks/>
          </p:cNvSpPr>
          <p:nvPr/>
        </p:nvSpPr>
        <p:spPr>
          <a:xfrm>
            <a:off x="6868825" y="2059114"/>
            <a:ext cx="4703215" cy="3226103"/>
          </a:xfrm>
          <a:prstGeom prst="rect">
            <a:avLst/>
          </a:prstGeom>
        </p:spPr>
        <p:txBody>
          <a:bodyPr vert="horz" lIns="91440" tIns="45720" rIns="91440" bIns="45720" rtlCol="0" anchor="b">
            <a:normAutofit fontScale="77500" lnSpcReduction="200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s-ES" sz="4400" dirty="0">
                <a:solidFill>
                  <a:schemeClr val="bg1"/>
                </a:solidFill>
                <a:latin typeface="Poppins Medium" panose="00000600000000000000" pitchFamily="50" charset="0"/>
                <a:cs typeface="Poppins Medium" panose="00000600000000000000" pitchFamily="50" charset="0"/>
              </a:rPr>
              <a:t>Al igual que Google Bot, A9 tiene en cuenta una serie de factores para </a:t>
            </a:r>
            <a:r>
              <a:rPr lang="es-ES" sz="4400" dirty="0" err="1">
                <a:solidFill>
                  <a:schemeClr val="bg1"/>
                </a:solidFill>
                <a:latin typeface="Poppins Medium" panose="00000600000000000000" pitchFamily="50" charset="0"/>
                <a:cs typeface="Poppins Medium" panose="00000600000000000000" pitchFamily="50" charset="0"/>
              </a:rPr>
              <a:t>rankear</a:t>
            </a:r>
            <a:r>
              <a:rPr lang="es-ES" sz="4400" dirty="0">
                <a:solidFill>
                  <a:schemeClr val="bg1"/>
                </a:solidFill>
                <a:latin typeface="Poppins Medium" panose="00000600000000000000" pitchFamily="50" charset="0"/>
                <a:cs typeface="Poppins Medium" panose="00000600000000000000" pitchFamily="50" charset="0"/>
              </a:rPr>
              <a:t> los productos</a:t>
            </a:r>
          </a:p>
        </p:txBody>
      </p:sp>
    </p:spTree>
    <p:extLst>
      <p:ext uri="{BB962C8B-B14F-4D97-AF65-F5344CB8AC3E}">
        <p14:creationId xmlns:p14="http://schemas.microsoft.com/office/powerpoint/2010/main" val="290688076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7402285" cy="1360714"/>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a:latin typeface="Poppins Medium" panose="00000600000000000000" pitchFamily="50" charset="0"/>
                <a:cs typeface="Poppins Medium" panose="00000600000000000000" pitchFamily="50" charset="0"/>
              </a:rPr>
              <a:t>A9</a:t>
            </a:r>
          </a:p>
        </p:txBody>
      </p:sp>
      <p:sp>
        <p:nvSpPr>
          <p:cNvPr id="89" name="Título 3">
            <a:extLst>
              <a:ext uri="{FF2B5EF4-FFF2-40B4-BE49-F238E27FC236}">
                <a16:creationId xmlns:a16="http://schemas.microsoft.com/office/drawing/2014/main" id="{37A3E6AC-72EA-43AF-BF73-64A07E166214}"/>
              </a:ext>
            </a:extLst>
          </p:cNvPr>
          <p:cNvSpPr>
            <a:spLocks noGrp="1"/>
          </p:cNvSpPr>
          <p:nvPr>
            <p:ph type="title"/>
          </p:nvPr>
        </p:nvSpPr>
        <p:spPr>
          <a:xfrm>
            <a:off x="668076" y="3434382"/>
            <a:ext cx="4513792" cy="981467"/>
          </a:xfrm>
        </p:spPr>
        <p:txBody>
          <a:bodyPr vert="horz" lIns="91440" tIns="45720" rIns="91440" bIns="45720" rtlCol="0" anchor="b">
            <a:normAutofit fontScale="90000"/>
          </a:bodyPr>
          <a:lstStyle/>
          <a:p>
            <a:pPr algn="r"/>
            <a:r>
              <a:rPr lang="en-US" sz="4800" cap="all" dirty="0" err="1">
                <a:solidFill>
                  <a:srgbClr val="FF33CC"/>
                </a:solidFill>
                <a:latin typeface="Poppins Medium" panose="00000600000000000000" pitchFamily="50" charset="0"/>
                <a:cs typeface="Poppins Medium" panose="00000600000000000000" pitchFamily="50" charset="0"/>
              </a:rPr>
              <a:t>Factores</a:t>
            </a:r>
            <a:r>
              <a:rPr lang="en-US" sz="4800" cap="all" dirty="0">
                <a:solidFill>
                  <a:srgbClr val="FF33CC"/>
                </a:solidFill>
                <a:latin typeface="Poppins Medium" panose="00000600000000000000" pitchFamily="50" charset="0"/>
                <a:cs typeface="Poppins Medium" panose="00000600000000000000" pitchFamily="50" charset="0"/>
              </a:rPr>
              <a:t> de ranking a9</a:t>
            </a:r>
            <a:endParaRPr lang="en-US" sz="2000" cap="all" dirty="0">
              <a:latin typeface="Poppins Medium" panose="00000600000000000000" pitchFamily="50" charset="0"/>
              <a:cs typeface="Poppins Medium" panose="00000600000000000000" pitchFamily="50" charset="0"/>
            </a:endParaRPr>
          </a:p>
        </p:txBody>
      </p:sp>
      <p:sp>
        <p:nvSpPr>
          <p:cNvPr id="87" name="Marcador de texto 5">
            <a:extLst>
              <a:ext uri="{FF2B5EF4-FFF2-40B4-BE49-F238E27FC236}">
                <a16:creationId xmlns:a16="http://schemas.microsoft.com/office/drawing/2014/main" id="{DA891EB2-8F7B-47D1-936C-4F71D771E740}"/>
              </a:ext>
            </a:extLst>
          </p:cNvPr>
          <p:cNvSpPr txBox="1">
            <a:spLocks/>
          </p:cNvSpPr>
          <p:nvPr/>
        </p:nvSpPr>
        <p:spPr>
          <a:xfrm>
            <a:off x="6788614" y="1921524"/>
            <a:ext cx="4703215" cy="3226103"/>
          </a:xfrm>
          <a:prstGeom prst="rect">
            <a:avLst/>
          </a:prstGeom>
        </p:spPr>
        <p:txBody>
          <a:bodyPr vert="horz" lIns="91440" tIns="45720" rIns="91440" bIns="45720" rtlCol="0" anchor="b">
            <a:normAutofit fontScale="77500" lnSpcReduction="200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s-ES" sz="4400" dirty="0">
                <a:solidFill>
                  <a:schemeClr val="bg1"/>
                </a:solidFill>
                <a:latin typeface="Poppins Medium" panose="00000600000000000000" pitchFamily="50" charset="0"/>
                <a:cs typeface="Poppins Medium" panose="00000600000000000000" pitchFamily="50" charset="0"/>
              </a:rPr>
              <a:t>Es importante reseñar que conocemos un pequeño porcentaje de los citados factores de ranking</a:t>
            </a:r>
          </a:p>
        </p:txBody>
      </p:sp>
    </p:spTree>
    <p:extLst>
      <p:ext uri="{BB962C8B-B14F-4D97-AF65-F5344CB8AC3E}">
        <p14:creationId xmlns:p14="http://schemas.microsoft.com/office/powerpoint/2010/main" val="167888698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Freeform: Shape 11">
            <a:extLst>
              <a:ext uri="{FF2B5EF4-FFF2-40B4-BE49-F238E27FC236}">
                <a16:creationId xmlns:a16="http://schemas.microsoft.com/office/drawing/2014/main" id="{54309F57-B331-41A7-9154-15EC2AF45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845162" cy="6858000"/>
          </a:xfrm>
          <a:custGeom>
            <a:avLst/>
            <a:gdLst>
              <a:gd name="connsiteX0" fmla="*/ 0 w 8845162"/>
              <a:gd name="connsiteY0" fmla="*/ 0 h 6858000"/>
              <a:gd name="connsiteX1" fmla="*/ 6265248 w 8845162"/>
              <a:gd name="connsiteY1" fmla="*/ 0 h 6858000"/>
              <a:gd name="connsiteX2" fmla="*/ 7537703 w 8845162"/>
              <a:gd name="connsiteY2" fmla="*/ 0 h 6858000"/>
              <a:gd name="connsiteX3" fmla="*/ 8845162 w 8845162"/>
              <a:gd name="connsiteY3" fmla="*/ 0 h 6858000"/>
              <a:gd name="connsiteX4" fmla="*/ 8845162 w 8845162"/>
              <a:gd name="connsiteY4" fmla="*/ 6858000 h 6858000"/>
              <a:gd name="connsiteX5" fmla="*/ 7537703 w 8845162"/>
              <a:gd name="connsiteY5" fmla="*/ 6858000 h 6858000"/>
              <a:gd name="connsiteX6" fmla="*/ 6265248 w 8845162"/>
              <a:gd name="connsiteY6" fmla="*/ 6858000 h 6858000"/>
              <a:gd name="connsiteX7" fmla="*/ 20957 w 8845162"/>
              <a:gd name="connsiteY7" fmla="*/ 6858000 h 6858000"/>
              <a:gd name="connsiteX8" fmla="*/ 46002 w 8845162"/>
              <a:gd name="connsiteY8" fmla="*/ 6702325 h 6858000"/>
              <a:gd name="connsiteX9" fmla="*/ 69870 w 8845162"/>
              <a:gd name="connsiteY9" fmla="*/ 6547334 h 6858000"/>
              <a:gd name="connsiteX10" fmla="*/ 93234 w 8845162"/>
              <a:gd name="connsiteY10" fmla="*/ 6391658 h 6858000"/>
              <a:gd name="connsiteX11" fmla="*/ 113237 w 8845162"/>
              <a:gd name="connsiteY11" fmla="*/ 6235295 h 6858000"/>
              <a:gd name="connsiteX12" fmla="*/ 133409 w 8845162"/>
              <a:gd name="connsiteY12" fmla="*/ 6079619 h 6858000"/>
              <a:gd name="connsiteX13" fmla="*/ 152234 w 8845162"/>
              <a:gd name="connsiteY13" fmla="*/ 5923256 h 6858000"/>
              <a:gd name="connsiteX14" fmla="*/ 168370 w 8845162"/>
              <a:gd name="connsiteY14" fmla="*/ 5768951 h 6858000"/>
              <a:gd name="connsiteX15" fmla="*/ 183667 w 8845162"/>
              <a:gd name="connsiteY15" fmla="*/ 5612589 h 6858000"/>
              <a:gd name="connsiteX16" fmla="*/ 197619 w 8845162"/>
              <a:gd name="connsiteY16" fmla="*/ 5456912 h 6858000"/>
              <a:gd name="connsiteX17" fmla="*/ 209720 w 8845162"/>
              <a:gd name="connsiteY17" fmla="*/ 5303979 h 6858000"/>
              <a:gd name="connsiteX18" fmla="*/ 221823 w 8845162"/>
              <a:gd name="connsiteY18" fmla="*/ 5148988 h 6858000"/>
              <a:gd name="connsiteX19" fmla="*/ 231908 w 8845162"/>
              <a:gd name="connsiteY19" fmla="*/ 4996055 h 6858000"/>
              <a:gd name="connsiteX20" fmla="*/ 239808 w 8845162"/>
              <a:gd name="connsiteY20" fmla="*/ 4843121 h 6858000"/>
              <a:gd name="connsiteX21" fmla="*/ 248045 w 8845162"/>
              <a:gd name="connsiteY21" fmla="*/ 4690874 h 6858000"/>
              <a:gd name="connsiteX22" fmla="*/ 254936 w 8845162"/>
              <a:gd name="connsiteY22" fmla="*/ 4539998 h 6858000"/>
              <a:gd name="connsiteX23" fmla="*/ 259811 w 8845162"/>
              <a:gd name="connsiteY23" fmla="*/ 4390493 h 6858000"/>
              <a:gd name="connsiteX24" fmla="*/ 264014 w 8845162"/>
              <a:gd name="connsiteY24" fmla="*/ 4240989 h 6858000"/>
              <a:gd name="connsiteX25" fmla="*/ 268047 w 8845162"/>
              <a:gd name="connsiteY25" fmla="*/ 4092856 h 6858000"/>
              <a:gd name="connsiteX26" fmla="*/ 269897 w 8845162"/>
              <a:gd name="connsiteY26" fmla="*/ 3946781 h 6858000"/>
              <a:gd name="connsiteX27" fmla="*/ 271913 w 8845162"/>
              <a:gd name="connsiteY27" fmla="*/ 3800705 h 6858000"/>
              <a:gd name="connsiteX28" fmla="*/ 272922 w 8845162"/>
              <a:gd name="connsiteY28" fmla="*/ 3656687 h 6858000"/>
              <a:gd name="connsiteX29" fmla="*/ 271913 w 8845162"/>
              <a:gd name="connsiteY29" fmla="*/ 3514041 h 6858000"/>
              <a:gd name="connsiteX30" fmla="*/ 271913 w 8845162"/>
              <a:gd name="connsiteY30" fmla="*/ 3372766 h 6858000"/>
              <a:gd name="connsiteX31" fmla="*/ 269897 w 8845162"/>
              <a:gd name="connsiteY31" fmla="*/ 3232863 h 6858000"/>
              <a:gd name="connsiteX32" fmla="*/ 266871 w 8845162"/>
              <a:gd name="connsiteY32" fmla="*/ 3095703 h 6858000"/>
              <a:gd name="connsiteX33" fmla="*/ 264014 w 8845162"/>
              <a:gd name="connsiteY33" fmla="*/ 2959915 h 6858000"/>
              <a:gd name="connsiteX34" fmla="*/ 260820 w 8845162"/>
              <a:gd name="connsiteY34" fmla="*/ 2826869 h 6858000"/>
              <a:gd name="connsiteX35" fmla="*/ 255946 w 8845162"/>
              <a:gd name="connsiteY35" fmla="*/ 2694510 h 6858000"/>
              <a:gd name="connsiteX36" fmla="*/ 250734 w 8845162"/>
              <a:gd name="connsiteY36" fmla="*/ 2564209 h 6858000"/>
              <a:gd name="connsiteX37" fmla="*/ 246028 w 8845162"/>
              <a:gd name="connsiteY37" fmla="*/ 2436650 h 6858000"/>
              <a:gd name="connsiteX38" fmla="*/ 232749 w 8845162"/>
              <a:gd name="connsiteY38" fmla="*/ 2187704 h 6858000"/>
              <a:gd name="connsiteX39" fmla="*/ 218630 w 8845162"/>
              <a:gd name="connsiteY39" fmla="*/ 1949046 h 6858000"/>
              <a:gd name="connsiteX40" fmla="*/ 203837 w 8845162"/>
              <a:gd name="connsiteY40" fmla="*/ 1719989 h 6858000"/>
              <a:gd name="connsiteX41" fmla="*/ 187532 w 8845162"/>
              <a:gd name="connsiteY41" fmla="*/ 1503276 h 6858000"/>
              <a:gd name="connsiteX42" fmla="*/ 170555 w 8845162"/>
              <a:gd name="connsiteY42" fmla="*/ 1296164 h 6858000"/>
              <a:gd name="connsiteX43" fmla="*/ 152234 w 8845162"/>
              <a:gd name="connsiteY43" fmla="*/ 1104140 h 6858000"/>
              <a:gd name="connsiteX44" fmla="*/ 134248 w 8845162"/>
              <a:gd name="connsiteY44" fmla="*/ 923775 h 6858000"/>
              <a:gd name="connsiteX45" fmla="*/ 116263 w 8845162"/>
              <a:gd name="connsiteY45" fmla="*/ 757811 h 6858000"/>
              <a:gd name="connsiteX46" fmla="*/ 99286 w 8845162"/>
              <a:gd name="connsiteY46" fmla="*/ 605564 h 6858000"/>
              <a:gd name="connsiteX47" fmla="*/ 83149 w 8845162"/>
              <a:gd name="connsiteY47" fmla="*/ 470461 h 6858000"/>
              <a:gd name="connsiteX48" fmla="*/ 67853 w 8845162"/>
              <a:gd name="connsiteY48" fmla="*/ 348389 h 6858000"/>
              <a:gd name="connsiteX49" fmla="*/ 55078 w 8845162"/>
              <a:gd name="connsiteY49" fmla="*/ 245519 h 6858000"/>
              <a:gd name="connsiteX50" fmla="*/ 42976 w 8845162"/>
              <a:gd name="connsiteY50" fmla="*/ 159108 h 6858000"/>
              <a:gd name="connsiteX51" fmla="*/ 25662 w 8845162"/>
              <a:gd name="connsiteY51" fmla="*/ 40464 h 6858000"/>
              <a:gd name="connsiteX52" fmla="*/ 19779 w 8845162"/>
              <a:gd name="connsiteY52" fmla="*/ 2 h 6858000"/>
              <a:gd name="connsiteX53" fmla="*/ 26532 w 8845162"/>
              <a:gd name="connsiteY53" fmla="*/ 2 h 6858000"/>
              <a:gd name="connsiteX54" fmla="*/ 26532 w 8845162"/>
              <a:gd name="connsiteY54" fmla="*/ 1 h 6858000"/>
              <a:gd name="connsiteX55" fmla="*/ 0 w 8845162"/>
              <a:gd name="connsiteY5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8845162" h="6858000">
                <a:moveTo>
                  <a:pt x="0" y="0"/>
                </a:moveTo>
                <a:lnTo>
                  <a:pt x="6265248" y="0"/>
                </a:lnTo>
                <a:lnTo>
                  <a:pt x="7537703" y="0"/>
                </a:lnTo>
                <a:lnTo>
                  <a:pt x="8845162" y="0"/>
                </a:lnTo>
                <a:lnTo>
                  <a:pt x="8845162" y="6858000"/>
                </a:lnTo>
                <a:lnTo>
                  <a:pt x="7537703" y="6858000"/>
                </a:lnTo>
                <a:lnTo>
                  <a:pt x="6265248" y="6858000"/>
                </a:lnTo>
                <a:lnTo>
                  <a:pt x="20957" y="6858000"/>
                </a:lnTo>
                <a:lnTo>
                  <a:pt x="46002" y="6702325"/>
                </a:lnTo>
                <a:lnTo>
                  <a:pt x="69870" y="6547334"/>
                </a:lnTo>
                <a:lnTo>
                  <a:pt x="93234" y="6391658"/>
                </a:lnTo>
                <a:lnTo>
                  <a:pt x="113237" y="6235295"/>
                </a:lnTo>
                <a:lnTo>
                  <a:pt x="133409" y="6079619"/>
                </a:lnTo>
                <a:lnTo>
                  <a:pt x="152234" y="5923256"/>
                </a:lnTo>
                <a:lnTo>
                  <a:pt x="168370" y="5768951"/>
                </a:lnTo>
                <a:lnTo>
                  <a:pt x="183667" y="5612589"/>
                </a:lnTo>
                <a:lnTo>
                  <a:pt x="197619" y="5456912"/>
                </a:lnTo>
                <a:lnTo>
                  <a:pt x="209720" y="5303979"/>
                </a:lnTo>
                <a:lnTo>
                  <a:pt x="221823" y="5148988"/>
                </a:lnTo>
                <a:lnTo>
                  <a:pt x="231908" y="4996055"/>
                </a:lnTo>
                <a:lnTo>
                  <a:pt x="239808" y="4843121"/>
                </a:lnTo>
                <a:lnTo>
                  <a:pt x="248045" y="4690874"/>
                </a:lnTo>
                <a:lnTo>
                  <a:pt x="254936" y="4539998"/>
                </a:lnTo>
                <a:lnTo>
                  <a:pt x="259811" y="4390493"/>
                </a:lnTo>
                <a:lnTo>
                  <a:pt x="264014" y="4240989"/>
                </a:lnTo>
                <a:lnTo>
                  <a:pt x="268047" y="4092856"/>
                </a:lnTo>
                <a:lnTo>
                  <a:pt x="269897" y="3946781"/>
                </a:lnTo>
                <a:lnTo>
                  <a:pt x="271913" y="3800705"/>
                </a:lnTo>
                <a:lnTo>
                  <a:pt x="272922" y="3656687"/>
                </a:lnTo>
                <a:lnTo>
                  <a:pt x="271913" y="3514041"/>
                </a:lnTo>
                <a:lnTo>
                  <a:pt x="271913" y="3372766"/>
                </a:lnTo>
                <a:lnTo>
                  <a:pt x="269897" y="3232863"/>
                </a:lnTo>
                <a:lnTo>
                  <a:pt x="266871" y="3095703"/>
                </a:lnTo>
                <a:lnTo>
                  <a:pt x="264014" y="2959915"/>
                </a:lnTo>
                <a:lnTo>
                  <a:pt x="260820" y="2826869"/>
                </a:lnTo>
                <a:lnTo>
                  <a:pt x="255946" y="2694510"/>
                </a:lnTo>
                <a:lnTo>
                  <a:pt x="250734" y="2564209"/>
                </a:lnTo>
                <a:lnTo>
                  <a:pt x="246028" y="2436650"/>
                </a:lnTo>
                <a:lnTo>
                  <a:pt x="232749" y="2187704"/>
                </a:lnTo>
                <a:lnTo>
                  <a:pt x="218630" y="1949046"/>
                </a:lnTo>
                <a:lnTo>
                  <a:pt x="203837" y="1719989"/>
                </a:lnTo>
                <a:lnTo>
                  <a:pt x="187532" y="1503276"/>
                </a:lnTo>
                <a:lnTo>
                  <a:pt x="170555" y="1296164"/>
                </a:lnTo>
                <a:lnTo>
                  <a:pt x="152234" y="1104140"/>
                </a:lnTo>
                <a:lnTo>
                  <a:pt x="134248" y="923775"/>
                </a:lnTo>
                <a:lnTo>
                  <a:pt x="116263" y="757811"/>
                </a:lnTo>
                <a:lnTo>
                  <a:pt x="99286" y="605564"/>
                </a:lnTo>
                <a:lnTo>
                  <a:pt x="83149" y="470461"/>
                </a:lnTo>
                <a:lnTo>
                  <a:pt x="67853" y="348389"/>
                </a:lnTo>
                <a:lnTo>
                  <a:pt x="55078" y="245519"/>
                </a:lnTo>
                <a:lnTo>
                  <a:pt x="42976" y="159108"/>
                </a:lnTo>
                <a:lnTo>
                  <a:pt x="25662" y="40464"/>
                </a:lnTo>
                <a:lnTo>
                  <a:pt x="19779" y="2"/>
                </a:lnTo>
                <a:lnTo>
                  <a:pt x="26532" y="2"/>
                </a:lnTo>
                <a:lnTo>
                  <a:pt x="26532" y="1"/>
                </a:lnTo>
                <a:lnTo>
                  <a:pt x="0" y="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ítulo 3">
            <a:extLst>
              <a:ext uri="{FF2B5EF4-FFF2-40B4-BE49-F238E27FC236}">
                <a16:creationId xmlns:a16="http://schemas.microsoft.com/office/drawing/2014/main" id="{E54A7595-5380-4EDE-9BAA-D4C4AF80EC8D}"/>
              </a:ext>
            </a:extLst>
          </p:cNvPr>
          <p:cNvSpPr>
            <a:spLocks noGrp="1"/>
          </p:cNvSpPr>
          <p:nvPr>
            <p:ph type="title"/>
          </p:nvPr>
        </p:nvSpPr>
        <p:spPr>
          <a:xfrm>
            <a:off x="685801" y="500743"/>
            <a:ext cx="7402285" cy="1360714"/>
          </a:xfrm>
        </p:spPr>
        <p:txBody>
          <a:bodyPr vert="horz" lIns="91440" tIns="45720" rIns="91440" bIns="45720" rtlCol="0" anchor="ctr">
            <a:normAutofit/>
          </a:bodyPr>
          <a:lstStyle/>
          <a:p>
            <a:r>
              <a:rPr lang="en-US" sz="2800" cap="all" dirty="0" err="1">
                <a:solidFill>
                  <a:srgbClr val="FF33CC"/>
                </a:solidFill>
                <a:latin typeface="Poppins Medium" panose="00000600000000000000" pitchFamily="50" charset="0"/>
                <a:cs typeface="Poppins Medium" panose="00000600000000000000" pitchFamily="50" charset="0"/>
              </a:rPr>
              <a:t>Factores</a:t>
            </a:r>
            <a:r>
              <a:rPr lang="en-US" sz="2800" cap="all" dirty="0">
                <a:solidFill>
                  <a:srgbClr val="FF33CC"/>
                </a:solidFill>
                <a:latin typeface="Poppins Medium" panose="00000600000000000000" pitchFamily="50" charset="0"/>
                <a:cs typeface="Poppins Medium" panose="00000600000000000000" pitchFamily="50" charset="0"/>
              </a:rPr>
              <a:t> de ranking</a:t>
            </a:r>
          </a:p>
        </p:txBody>
      </p:sp>
      <p:sp>
        <p:nvSpPr>
          <p:cNvPr id="5" name="Marcador de texto 4">
            <a:extLst>
              <a:ext uri="{FF2B5EF4-FFF2-40B4-BE49-F238E27FC236}">
                <a16:creationId xmlns:a16="http://schemas.microsoft.com/office/drawing/2014/main" id="{949B2544-1631-4478-82CB-6002AB5A1452}"/>
              </a:ext>
            </a:extLst>
          </p:cNvPr>
          <p:cNvSpPr>
            <a:spLocks noGrp="1"/>
          </p:cNvSpPr>
          <p:nvPr>
            <p:ph type="body" idx="1"/>
          </p:nvPr>
        </p:nvSpPr>
        <p:spPr>
          <a:xfrm>
            <a:off x="685801" y="1861457"/>
            <a:ext cx="7402285" cy="4495800"/>
          </a:xfrm>
        </p:spPr>
        <p:txBody>
          <a:bodyPr vert="horz" lIns="91440" tIns="45720" rIns="91440" bIns="45720" rtlCol="0" anchor="ctr">
            <a:normAutofit/>
          </a:bodyPr>
          <a:lstStyle/>
          <a:p>
            <a:pPr>
              <a:buFont typeface="Arial"/>
              <a:buChar char="•"/>
            </a:pPr>
            <a:r>
              <a:rPr lang="en-US" dirty="0">
                <a:latin typeface="Poppins Medium" panose="00000600000000000000" pitchFamily="50" charset="0"/>
                <a:cs typeface="Poppins Medium" panose="00000600000000000000" pitchFamily="50" charset="0"/>
              </a:rPr>
              <a:t> Stock</a:t>
            </a:r>
          </a:p>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Disponibilidad</a:t>
            </a:r>
            <a:endParaRPr lang="en-US" dirty="0">
              <a:latin typeface="Poppins Medium" panose="00000600000000000000" pitchFamily="50" charset="0"/>
              <a:cs typeface="Poppins Medium" panose="00000600000000000000" pitchFamily="50" charset="0"/>
            </a:endParaRPr>
          </a:p>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Histórico</a:t>
            </a:r>
            <a:r>
              <a:rPr lang="en-US" dirty="0">
                <a:latin typeface="Poppins Medium" panose="00000600000000000000" pitchFamily="50" charset="0"/>
                <a:cs typeface="Poppins Medium" panose="00000600000000000000" pitchFamily="50" charset="0"/>
              </a:rPr>
              <a:t> de reviews del merchant y </a:t>
            </a:r>
            <a:r>
              <a:rPr lang="en-US" dirty="0" err="1">
                <a:latin typeface="Poppins Medium" panose="00000600000000000000" pitchFamily="50" charset="0"/>
                <a:cs typeface="Poppins Medium" panose="00000600000000000000" pitchFamily="50" charset="0"/>
              </a:rPr>
              <a:t>puntuación</a:t>
            </a:r>
            <a:r>
              <a:rPr lang="en-US" dirty="0">
                <a:latin typeface="Poppins Medium" panose="00000600000000000000" pitchFamily="50" charset="0"/>
                <a:cs typeface="Poppins Medium" panose="00000600000000000000" pitchFamily="50" charset="0"/>
              </a:rPr>
              <a:t> media</a:t>
            </a:r>
          </a:p>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Histórico</a:t>
            </a:r>
            <a:r>
              <a:rPr lang="en-US" dirty="0">
                <a:latin typeface="Poppins Medium" panose="00000600000000000000" pitchFamily="50" charset="0"/>
                <a:cs typeface="Poppins Medium" panose="00000600000000000000" pitchFamily="50" charset="0"/>
              </a:rPr>
              <a:t> de </a:t>
            </a:r>
            <a:r>
              <a:rPr lang="en-US" dirty="0" err="1">
                <a:latin typeface="Poppins Medium" panose="00000600000000000000" pitchFamily="50" charset="0"/>
                <a:cs typeface="Poppins Medium" panose="00000600000000000000" pitchFamily="50" charset="0"/>
              </a:rPr>
              <a:t>cuenta</a:t>
            </a:r>
            <a:endParaRPr lang="en-US" dirty="0">
              <a:latin typeface="Poppins Medium" panose="00000600000000000000" pitchFamily="50" charset="0"/>
              <a:cs typeface="Poppins Medium" panose="00000600000000000000" pitchFamily="50" charset="0"/>
            </a:endParaRPr>
          </a:p>
          <a:p>
            <a:pPr>
              <a:buFont typeface="Arial"/>
              <a:buChar char="•"/>
            </a:pPr>
            <a:r>
              <a:rPr lang="en-US" dirty="0">
                <a:latin typeface="Poppins Medium" panose="00000600000000000000" pitchFamily="50" charset="0"/>
                <a:cs typeface="Poppins Medium" panose="00000600000000000000" pitchFamily="50" charset="0"/>
              </a:rPr>
              <a:t> Si </a:t>
            </a:r>
            <a:r>
              <a:rPr lang="en-US" dirty="0" err="1">
                <a:latin typeface="Poppins Medium" panose="00000600000000000000" pitchFamily="50" charset="0"/>
                <a:cs typeface="Poppins Medium" panose="00000600000000000000" pitchFamily="50" charset="0"/>
              </a:rPr>
              <a:t>existe</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vídeo</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en</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el</a:t>
            </a:r>
            <a:r>
              <a:rPr lang="en-US" dirty="0">
                <a:latin typeface="Poppins Medium" panose="00000600000000000000" pitchFamily="50" charset="0"/>
                <a:cs typeface="Poppins Medium" panose="00000600000000000000" pitchFamily="50" charset="0"/>
              </a:rPr>
              <a:t> listing</a:t>
            </a:r>
          </a:p>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Número</a:t>
            </a:r>
            <a:r>
              <a:rPr lang="en-US" dirty="0">
                <a:latin typeface="Poppins Medium" panose="00000600000000000000" pitchFamily="50" charset="0"/>
                <a:cs typeface="Poppins Medium" panose="00000600000000000000" pitchFamily="50" charset="0"/>
              </a:rPr>
              <a:t> de reviews y </a:t>
            </a:r>
            <a:r>
              <a:rPr lang="en-US" dirty="0" err="1">
                <a:latin typeface="Poppins Medium" panose="00000600000000000000" pitchFamily="50" charset="0"/>
                <a:cs typeface="Poppins Medium" panose="00000600000000000000" pitchFamily="50" charset="0"/>
              </a:rPr>
              <a:t>puntuación</a:t>
            </a:r>
            <a:endParaRPr lang="en-US" dirty="0">
              <a:latin typeface="Poppins Medium" panose="00000600000000000000" pitchFamily="50" charset="0"/>
              <a:cs typeface="Poppins Medium" panose="00000600000000000000" pitchFamily="50" charset="0"/>
            </a:endParaRPr>
          </a:p>
          <a:p>
            <a:pPr>
              <a:buFont typeface="Arial"/>
              <a:buChar char="•"/>
            </a:pPr>
            <a:r>
              <a:rPr lang="en-US" dirty="0">
                <a:latin typeface="Poppins Medium" panose="00000600000000000000" pitchFamily="50" charset="0"/>
                <a:cs typeface="Poppins Medium" panose="00000600000000000000" pitchFamily="50" charset="0"/>
              </a:rPr>
              <a:t> Si </a:t>
            </a:r>
            <a:r>
              <a:rPr lang="en-US" dirty="0" err="1">
                <a:latin typeface="Poppins Medium" panose="00000600000000000000" pitchFamily="50" charset="0"/>
                <a:cs typeface="Poppins Medium" panose="00000600000000000000" pitchFamily="50" charset="0"/>
              </a:rPr>
              <a:t>el</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propietario</a:t>
            </a:r>
            <a:r>
              <a:rPr lang="en-US" dirty="0">
                <a:latin typeface="Poppins Medium" panose="00000600000000000000" pitchFamily="50" charset="0"/>
                <a:cs typeface="Poppins Medium" panose="00000600000000000000" pitchFamily="50" charset="0"/>
              </a:rPr>
              <a:t> del listing </a:t>
            </a:r>
            <a:r>
              <a:rPr lang="en-US" dirty="0" err="1">
                <a:latin typeface="Poppins Medium" panose="00000600000000000000" pitchFamily="50" charset="0"/>
                <a:cs typeface="Poppins Medium" panose="00000600000000000000" pitchFamily="50" charset="0"/>
              </a:rPr>
              <a:t>contesta</a:t>
            </a:r>
            <a:r>
              <a:rPr lang="en-US" dirty="0">
                <a:latin typeface="Poppins Medium" panose="00000600000000000000" pitchFamily="50" charset="0"/>
                <a:cs typeface="Poppins Medium" panose="00000600000000000000" pitchFamily="50" charset="0"/>
              </a:rPr>
              <a:t> las FAQ</a:t>
            </a:r>
          </a:p>
          <a:p>
            <a:pPr>
              <a:buFont typeface="Arial"/>
              <a:buChar char="•"/>
            </a:pPr>
            <a:r>
              <a:rPr lang="en-US" dirty="0">
                <a:latin typeface="Poppins Medium" panose="00000600000000000000" pitchFamily="50" charset="0"/>
                <a:cs typeface="Poppins Medium" panose="00000600000000000000" pitchFamily="50" charset="0"/>
              </a:rPr>
              <a:t> Add to carts</a:t>
            </a:r>
          </a:p>
          <a:p>
            <a:pPr>
              <a:buFont typeface="Arial"/>
              <a:buChar char="•"/>
            </a:pPr>
            <a:r>
              <a:rPr lang="en-US" dirty="0">
                <a:latin typeface="Poppins Medium" panose="00000600000000000000" pitchFamily="50" charset="0"/>
                <a:cs typeface="Poppins Medium" panose="00000600000000000000" pitchFamily="50" charset="0"/>
              </a:rPr>
              <a:t> % </a:t>
            </a:r>
            <a:r>
              <a:rPr lang="en-US" dirty="0" err="1">
                <a:latin typeface="Poppins Medium" panose="00000600000000000000" pitchFamily="50" charset="0"/>
                <a:cs typeface="Poppins Medium" panose="00000600000000000000" pitchFamily="50" charset="0"/>
              </a:rPr>
              <a:t>reembolsos</a:t>
            </a:r>
            <a:endParaRPr lang="en-US" dirty="0">
              <a:latin typeface="Poppins Medium" panose="00000600000000000000" pitchFamily="50" charset="0"/>
              <a:cs typeface="Poppins Medium" panose="00000600000000000000" pitchFamily="50" charset="0"/>
            </a:endParaRPr>
          </a:p>
        </p:txBody>
      </p:sp>
    </p:spTree>
    <p:extLst>
      <p:ext uri="{BB962C8B-B14F-4D97-AF65-F5344CB8AC3E}">
        <p14:creationId xmlns:p14="http://schemas.microsoft.com/office/powerpoint/2010/main" val="2343630663"/>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C3A20C-E550-4F15-A43A-2B41D60FBE75}"/>
              </a:ext>
            </a:extLst>
          </p:cNvPr>
          <p:cNvSpPr>
            <a:spLocks noGrp="1"/>
          </p:cNvSpPr>
          <p:nvPr>
            <p:ph type="title"/>
          </p:nvPr>
        </p:nvSpPr>
        <p:spPr>
          <a:xfrm>
            <a:off x="1030287" y="2700866"/>
            <a:ext cx="10131425" cy="1456267"/>
          </a:xfrm>
        </p:spPr>
        <p:txBody>
          <a:bodyPr>
            <a:noAutofit/>
          </a:bodyPr>
          <a:lstStyle/>
          <a:p>
            <a:pPr algn="ctr"/>
            <a:r>
              <a:rPr lang="es-ES" sz="7200" dirty="0">
                <a:latin typeface="Poppins Medium" panose="00000600000000000000" pitchFamily="50" charset="0"/>
                <a:cs typeface="Poppins Medium" panose="00000600000000000000" pitchFamily="50" charset="0"/>
              </a:rPr>
              <a:t>Cosas a tener en cuenta</a:t>
            </a:r>
          </a:p>
        </p:txBody>
      </p:sp>
    </p:spTree>
    <p:extLst>
      <p:ext uri="{BB962C8B-B14F-4D97-AF65-F5344CB8AC3E}">
        <p14:creationId xmlns:p14="http://schemas.microsoft.com/office/powerpoint/2010/main" val="338867815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Freeform: Shape 11">
            <a:extLst>
              <a:ext uri="{FF2B5EF4-FFF2-40B4-BE49-F238E27FC236}">
                <a16:creationId xmlns:a16="http://schemas.microsoft.com/office/drawing/2014/main" id="{54309F57-B331-41A7-9154-15EC2AF45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845162" cy="6858000"/>
          </a:xfrm>
          <a:custGeom>
            <a:avLst/>
            <a:gdLst>
              <a:gd name="connsiteX0" fmla="*/ 0 w 8845162"/>
              <a:gd name="connsiteY0" fmla="*/ 0 h 6858000"/>
              <a:gd name="connsiteX1" fmla="*/ 6265248 w 8845162"/>
              <a:gd name="connsiteY1" fmla="*/ 0 h 6858000"/>
              <a:gd name="connsiteX2" fmla="*/ 7537703 w 8845162"/>
              <a:gd name="connsiteY2" fmla="*/ 0 h 6858000"/>
              <a:gd name="connsiteX3" fmla="*/ 8845162 w 8845162"/>
              <a:gd name="connsiteY3" fmla="*/ 0 h 6858000"/>
              <a:gd name="connsiteX4" fmla="*/ 8845162 w 8845162"/>
              <a:gd name="connsiteY4" fmla="*/ 6858000 h 6858000"/>
              <a:gd name="connsiteX5" fmla="*/ 7537703 w 8845162"/>
              <a:gd name="connsiteY5" fmla="*/ 6858000 h 6858000"/>
              <a:gd name="connsiteX6" fmla="*/ 6265248 w 8845162"/>
              <a:gd name="connsiteY6" fmla="*/ 6858000 h 6858000"/>
              <a:gd name="connsiteX7" fmla="*/ 20957 w 8845162"/>
              <a:gd name="connsiteY7" fmla="*/ 6858000 h 6858000"/>
              <a:gd name="connsiteX8" fmla="*/ 46002 w 8845162"/>
              <a:gd name="connsiteY8" fmla="*/ 6702325 h 6858000"/>
              <a:gd name="connsiteX9" fmla="*/ 69870 w 8845162"/>
              <a:gd name="connsiteY9" fmla="*/ 6547334 h 6858000"/>
              <a:gd name="connsiteX10" fmla="*/ 93234 w 8845162"/>
              <a:gd name="connsiteY10" fmla="*/ 6391658 h 6858000"/>
              <a:gd name="connsiteX11" fmla="*/ 113237 w 8845162"/>
              <a:gd name="connsiteY11" fmla="*/ 6235295 h 6858000"/>
              <a:gd name="connsiteX12" fmla="*/ 133409 w 8845162"/>
              <a:gd name="connsiteY12" fmla="*/ 6079619 h 6858000"/>
              <a:gd name="connsiteX13" fmla="*/ 152234 w 8845162"/>
              <a:gd name="connsiteY13" fmla="*/ 5923256 h 6858000"/>
              <a:gd name="connsiteX14" fmla="*/ 168370 w 8845162"/>
              <a:gd name="connsiteY14" fmla="*/ 5768951 h 6858000"/>
              <a:gd name="connsiteX15" fmla="*/ 183667 w 8845162"/>
              <a:gd name="connsiteY15" fmla="*/ 5612589 h 6858000"/>
              <a:gd name="connsiteX16" fmla="*/ 197619 w 8845162"/>
              <a:gd name="connsiteY16" fmla="*/ 5456912 h 6858000"/>
              <a:gd name="connsiteX17" fmla="*/ 209720 w 8845162"/>
              <a:gd name="connsiteY17" fmla="*/ 5303979 h 6858000"/>
              <a:gd name="connsiteX18" fmla="*/ 221823 w 8845162"/>
              <a:gd name="connsiteY18" fmla="*/ 5148988 h 6858000"/>
              <a:gd name="connsiteX19" fmla="*/ 231908 w 8845162"/>
              <a:gd name="connsiteY19" fmla="*/ 4996055 h 6858000"/>
              <a:gd name="connsiteX20" fmla="*/ 239808 w 8845162"/>
              <a:gd name="connsiteY20" fmla="*/ 4843121 h 6858000"/>
              <a:gd name="connsiteX21" fmla="*/ 248045 w 8845162"/>
              <a:gd name="connsiteY21" fmla="*/ 4690874 h 6858000"/>
              <a:gd name="connsiteX22" fmla="*/ 254936 w 8845162"/>
              <a:gd name="connsiteY22" fmla="*/ 4539998 h 6858000"/>
              <a:gd name="connsiteX23" fmla="*/ 259811 w 8845162"/>
              <a:gd name="connsiteY23" fmla="*/ 4390493 h 6858000"/>
              <a:gd name="connsiteX24" fmla="*/ 264014 w 8845162"/>
              <a:gd name="connsiteY24" fmla="*/ 4240989 h 6858000"/>
              <a:gd name="connsiteX25" fmla="*/ 268047 w 8845162"/>
              <a:gd name="connsiteY25" fmla="*/ 4092856 h 6858000"/>
              <a:gd name="connsiteX26" fmla="*/ 269897 w 8845162"/>
              <a:gd name="connsiteY26" fmla="*/ 3946781 h 6858000"/>
              <a:gd name="connsiteX27" fmla="*/ 271913 w 8845162"/>
              <a:gd name="connsiteY27" fmla="*/ 3800705 h 6858000"/>
              <a:gd name="connsiteX28" fmla="*/ 272922 w 8845162"/>
              <a:gd name="connsiteY28" fmla="*/ 3656687 h 6858000"/>
              <a:gd name="connsiteX29" fmla="*/ 271913 w 8845162"/>
              <a:gd name="connsiteY29" fmla="*/ 3514041 h 6858000"/>
              <a:gd name="connsiteX30" fmla="*/ 271913 w 8845162"/>
              <a:gd name="connsiteY30" fmla="*/ 3372766 h 6858000"/>
              <a:gd name="connsiteX31" fmla="*/ 269897 w 8845162"/>
              <a:gd name="connsiteY31" fmla="*/ 3232863 h 6858000"/>
              <a:gd name="connsiteX32" fmla="*/ 266871 w 8845162"/>
              <a:gd name="connsiteY32" fmla="*/ 3095703 h 6858000"/>
              <a:gd name="connsiteX33" fmla="*/ 264014 w 8845162"/>
              <a:gd name="connsiteY33" fmla="*/ 2959915 h 6858000"/>
              <a:gd name="connsiteX34" fmla="*/ 260820 w 8845162"/>
              <a:gd name="connsiteY34" fmla="*/ 2826869 h 6858000"/>
              <a:gd name="connsiteX35" fmla="*/ 255946 w 8845162"/>
              <a:gd name="connsiteY35" fmla="*/ 2694510 h 6858000"/>
              <a:gd name="connsiteX36" fmla="*/ 250734 w 8845162"/>
              <a:gd name="connsiteY36" fmla="*/ 2564209 h 6858000"/>
              <a:gd name="connsiteX37" fmla="*/ 246028 w 8845162"/>
              <a:gd name="connsiteY37" fmla="*/ 2436650 h 6858000"/>
              <a:gd name="connsiteX38" fmla="*/ 232749 w 8845162"/>
              <a:gd name="connsiteY38" fmla="*/ 2187704 h 6858000"/>
              <a:gd name="connsiteX39" fmla="*/ 218630 w 8845162"/>
              <a:gd name="connsiteY39" fmla="*/ 1949046 h 6858000"/>
              <a:gd name="connsiteX40" fmla="*/ 203837 w 8845162"/>
              <a:gd name="connsiteY40" fmla="*/ 1719989 h 6858000"/>
              <a:gd name="connsiteX41" fmla="*/ 187532 w 8845162"/>
              <a:gd name="connsiteY41" fmla="*/ 1503276 h 6858000"/>
              <a:gd name="connsiteX42" fmla="*/ 170555 w 8845162"/>
              <a:gd name="connsiteY42" fmla="*/ 1296164 h 6858000"/>
              <a:gd name="connsiteX43" fmla="*/ 152234 w 8845162"/>
              <a:gd name="connsiteY43" fmla="*/ 1104140 h 6858000"/>
              <a:gd name="connsiteX44" fmla="*/ 134248 w 8845162"/>
              <a:gd name="connsiteY44" fmla="*/ 923775 h 6858000"/>
              <a:gd name="connsiteX45" fmla="*/ 116263 w 8845162"/>
              <a:gd name="connsiteY45" fmla="*/ 757811 h 6858000"/>
              <a:gd name="connsiteX46" fmla="*/ 99286 w 8845162"/>
              <a:gd name="connsiteY46" fmla="*/ 605564 h 6858000"/>
              <a:gd name="connsiteX47" fmla="*/ 83149 w 8845162"/>
              <a:gd name="connsiteY47" fmla="*/ 470461 h 6858000"/>
              <a:gd name="connsiteX48" fmla="*/ 67853 w 8845162"/>
              <a:gd name="connsiteY48" fmla="*/ 348389 h 6858000"/>
              <a:gd name="connsiteX49" fmla="*/ 55078 w 8845162"/>
              <a:gd name="connsiteY49" fmla="*/ 245519 h 6858000"/>
              <a:gd name="connsiteX50" fmla="*/ 42976 w 8845162"/>
              <a:gd name="connsiteY50" fmla="*/ 159108 h 6858000"/>
              <a:gd name="connsiteX51" fmla="*/ 25662 w 8845162"/>
              <a:gd name="connsiteY51" fmla="*/ 40464 h 6858000"/>
              <a:gd name="connsiteX52" fmla="*/ 19779 w 8845162"/>
              <a:gd name="connsiteY52" fmla="*/ 2 h 6858000"/>
              <a:gd name="connsiteX53" fmla="*/ 26532 w 8845162"/>
              <a:gd name="connsiteY53" fmla="*/ 2 h 6858000"/>
              <a:gd name="connsiteX54" fmla="*/ 26532 w 8845162"/>
              <a:gd name="connsiteY54" fmla="*/ 1 h 6858000"/>
              <a:gd name="connsiteX55" fmla="*/ 0 w 8845162"/>
              <a:gd name="connsiteY5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8845162" h="6858000">
                <a:moveTo>
                  <a:pt x="0" y="0"/>
                </a:moveTo>
                <a:lnTo>
                  <a:pt x="6265248" y="0"/>
                </a:lnTo>
                <a:lnTo>
                  <a:pt x="7537703" y="0"/>
                </a:lnTo>
                <a:lnTo>
                  <a:pt x="8845162" y="0"/>
                </a:lnTo>
                <a:lnTo>
                  <a:pt x="8845162" y="6858000"/>
                </a:lnTo>
                <a:lnTo>
                  <a:pt x="7537703" y="6858000"/>
                </a:lnTo>
                <a:lnTo>
                  <a:pt x="6265248" y="6858000"/>
                </a:lnTo>
                <a:lnTo>
                  <a:pt x="20957" y="6858000"/>
                </a:lnTo>
                <a:lnTo>
                  <a:pt x="46002" y="6702325"/>
                </a:lnTo>
                <a:lnTo>
                  <a:pt x="69870" y="6547334"/>
                </a:lnTo>
                <a:lnTo>
                  <a:pt x="93234" y="6391658"/>
                </a:lnTo>
                <a:lnTo>
                  <a:pt x="113237" y="6235295"/>
                </a:lnTo>
                <a:lnTo>
                  <a:pt x="133409" y="6079619"/>
                </a:lnTo>
                <a:lnTo>
                  <a:pt x="152234" y="5923256"/>
                </a:lnTo>
                <a:lnTo>
                  <a:pt x="168370" y="5768951"/>
                </a:lnTo>
                <a:lnTo>
                  <a:pt x="183667" y="5612589"/>
                </a:lnTo>
                <a:lnTo>
                  <a:pt x="197619" y="5456912"/>
                </a:lnTo>
                <a:lnTo>
                  <a:pt x="209720" y="5303979"/>
                </a:lnTo>
                <a:lnTo>
                  <a:pt x="221823" y="5148988"/>
                </a:lnTo>
                <a:lnTo>
                  <a:pt x="231908" y="4996055"/>
                </a:lnTo>
                <a:lnTo>
                  <a:pt x="239808" y="4843121"/>
                </a:lnTo>
                <a:lnTo>
                  <a:pt x="248045" y="4690874"/>
                </a:lnTo>
                <a:lnTo>
                  <a:pt x="254936" y="4539998"/>
                </a:lnTo>
                <a:lnTo>
                  <a:pt x="259811" y="4390493"/>
                </a:lnTo>
                <a:lnTo>
                  <a:pt x="264014" y="4240989"/>
                </a:lnTo>
                <a:lnTo>
                  <a:pt x="268047" y="4092856"/>
                </a:lnTo>
                <a:lnTo>
                  <a:pt x="269897" y="3946781"/>
                </a:lnTo>
                <a:lnTo>
                  <a:pt x="271913" y="3800705"/>
                </a:lnTo>
                <a:lnTo>
                  <a:pt x="272922" y="3656687"/>
                </a:lnTo>
                <a:lnTo>
                  <a:pt x="271913" y="3514041"/>
                </a:lnTo>
                <a:lnTo>
                  <a:pt x="271913" y="3372766"/>
                </a:lnTo>
                <a:lnTo>
                  <a:pt x="269897" y="3232863"/>
                </a:lnTo>
                <a:lnTo>
                  <a:pt x="266871" y="3095703"/>
                </a:lnTo>
                <a:lnTo>
                  <a:pt x="264014" y="2959915"/>
                </a:lnTo>
                <a:lnTo>
                  <a:pt x="260820" y="2826869"/>
                </a:lnTo>
                <a:lnTo>
                  <a:pt x="255946" y="2694510"/>
                </a:lnTo>
                <a:lnTo>
                  <a:pt x="250734" y="2564209"/>
                </a:lnTo>
                <a:lnTo>
                  <a:pt x="246028" y="2436650"/>
                </a:lnTo>
                <a:lnTo>
                  <a:pt x="232749" y="2187704"/>
                </a:lnTo>
                <a:lnTo>
                  <a:pt x="218630" y="1949046"/>
                </a:lnTo>
                <a:lnTo>
                  <a:pt x="203837" y="1719989"/>
                </a:lnTo>
                <a:lnTo>
                  <a:pt x="187532" y="1503276"/>
                </a:lnTo>
                <a:lnTo>
                  <a:pt x="170555" y="1296164"/>
                </a:lnTo>
                <a:lnTo>
                  <a:pt x="152234" y="1104140"/>
                </a:lnTo>
                <a:lnTo>
                  <a:pt x="134248" y="923775"/>
                </a:lnTo>
                <a:lnTo>
                  <a:pt x="116263" y="757811"/>
                </a:lnTo>
                <a:lnTo>
                  <a:pt x="99286" y="605564"/>
                </a:lnTo>
                <a:lnTo>
                  <a:pt x="83149" y="470461"/>
                </a:lnTo>
                <a:lnTo>
                  <a:pt x="67853" y="348389"/>
                </a:lnTo>
                <a:lnTo>
                  <a:pt x="55078" y="245519"/>
                </a:lnTo>
                <a:lnTo>
                  <a:pt x="42976" y="159108"/>
                </a:lnTo>
                <a:lnTo>
                  <a:pt x="25662" y="40464"/>
                </a:lnTo>
                <a:lnTo>
                  <a:pt x="19779" y="2"/>
                </a:lnTo>
                <a:lnTo>
                  <a:pt x="26532" y="2"/>
                </a:lnTo>
                <a:lnTo>
                  <a:pt x="26532" y="1"/>
                </a:lnTo>
                <a:lnTo>
                  <a:pt x="0" y="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ítulo 3">
            <a:extLst>
              <a:ext uri="{FF2B5EF4-FFF2-40B4-BE49-F238E27FC236}">
                <a16:creationId xmlns:a16="http://schemas.microsoft.com/office/drawing/2014/main" id="{E54A7595-5380-4EDE-9BAA-D4C4AF80EC8D}"/>
              </a:ext>
            </a:extLst>
          </p:cNvPr>
          <p:cNvSpPr>
            <a:spLocks noGrp="1"/>
          </p:cNvSpPr>
          <p:nvPr>
            <p:ph type="title"/>
          </p:nvPr>
        </p:nvSpPr>
        <p:spPr>
          <a:xfrm>
            <a:off x="685801" y="500743"/>
            <a:ext cx="7402285" cy="1360714"/>
          </a:xfrm>
        </p:spPr>
        <p:txBody>
          <a:bodyPr vert="horz" lIns="91440" tIns="45720" rIns="91440" bIns="45720" rtlCol="0" anchor="ctr">
            <a:normAutofit/>
          </a:bodyPr>
          <a:lstStyle/>
          <a:p>
            <a:r>
              <a:rPr lang="en-US" sz="2800" cap="all" dirty="0" err="1">
                <a:solidFill>
                  <a:srgbClr val="FF33CC"/>
                </a:solidFill>
                <a:latin typeface="Poppins Medium" panose="00000600000000000000" pitchFamily="50" charset="0"/>
                <a:cs typeface="Poppins Medium" panose="00000600000000000000" pitchFamily="50" charset="0"/>
              </a:rPr>
              <a:t>Factores</a:t>
            </a:r>
            <a:r>
              <a:rPr lang="en-US" sz="2800" cap="all" dirty="0">
                <a:solidFill>
                  <a:srgbClr val="FF33CC"/>
                </a:solidFill>
                <a:latin typeface="Poppins Medium" panose="00000600000000000000" pitchFamily="50" charset="0"/>
                <a:cs typeface="Poppins Medium" panose="00000600000000000000" pitchFamily="50" charset="0"/>
              </a:rPr>
              <a:t> de ranking</a:t>
            </a:r>
          </a:p>
        </p:txBody>
      </p:sp>
      <p:sp>
        <p:nvSpPr>
          <p:cNvPr id="5" name="Marcador de texto 4">
            <a:extLst>
              <a:ext uri="{FF2B5EF4-FFF2-40B4-BE49-F238E27FC236}">
                <a16:creationId xmlns:a16="http://schemas.microsoft.com/office/drawing/2014/main" id="{949B2544-1631-4478-82CB-6002AB5A1452}"/>
              </a:ext>
            </a:extLst>
          </p:cNvPr>
          <p:cNvSpPr>
            <a:spLocks noGrp="1"/>
          </p:cNvSpPr>
          <p:nvPr>
            <p:ph type="body" idx="1"/>
          </p:nvPr>
        </p:nvSpPr>
        <p:spPr>
          <a:xfrm>
            <a:off x="685801" y="1861457"/>
            <a:ext cx="7402285" cy="4495800"/>
          </a:xfrm>
        </p:spPr>
        <p:txBody>
          <a:bodyPr vert="horz" lIns="91440" tIns="45720" rIns="91440" bIns="45720" rtlCol="0" anchor="ctr">
            <a:normAutofit/>
          </a:bodyPr>
          <a:lstStyle/>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Precio</a:t>
            </a:r>
            <a:r>
              <a:rPr lang="en-US" dirty="0">
                <a:latin typeface="Poppins Medium" panose="00000600000000000000" pitchFamily="50" charset="0"/>
                <a:cs typeface="Poppins Medium" panose="00000600000000000000" pitchFamily="50" charset="0"/>
              </a:rPr>
              <a:t> + fulfillment</a:t>
            </a:r>
          </a:p>
          <a:p>
            <a:pPr lvl="1">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Vendido</a:t>
            </a:r>
            <a:r>
              <a:rPr lang="en-US" dirty="0">
                <a:latin typeface="Poppins Medium" panose="00000600000000000000" pitchFamily="50" charset="0"/>
                <a:cs typeface="Poppins Medium" panose="00000600000000000000" pitchFamily="50" charset="0"/>
              </a:rPr>
              <a:t> y </a:t>
            </a:r>
            <a:r>
              <a:rPr lang="en-US" dirty="0" err="1">
                <a:latin typeface="Poppins Medium" panose="00000600000000000000" pitchFamily="50" charset="0"/>
                <a:cs typeface="Poppins Medium" panose="00000600000000000000" pitchFamily="50" charset="0"/>
              </a:rPr>
              <a:t>enviado</a:t>
            </a:r>
            <a:r>
              <a:rPr lang="en-US" dirty="0">
                <a:latin typeface="Poppins Medium" panose="00000600000000000000" pitchFamily="50" charset="0"/>
                <a:cs typeface="Poppins Medium" panose="00000600000000000000" pitchFamily="50" charset="0"/>
              </a:rPr>
              <a:t> por Amazon</a:t>
            </a:r>
          </a:p>
          <a:p>
            <a:pPr lvl="1">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Vendido</a:t>
            </a:r>
            <a:r>
              <a:rPr lang="en-US" dirty="0">
                <a:latin typeface="Poppins Medium" panose="00000600000000000000" pitchFamily="50" charset="0"/>
                <a:cs typeface="Poppins Medium" panose="00000600000000000000" pitchFamily="50" charset="0"/>
              </a:rPr>
              <a:t> por un 3º y </a:t>
            </a:r>
            <a:r>
              <a:rPr lang="en-US" dirty="0" err="1">
                <a:latin typeface="Poppins Medium" panose="00000600000000000000" pitchFamily="50" charset="0"/>
                <a:cs typeface="Poppins Medium" panose="00000600000000000000" pitchFamily="50" charset="0"/>
              </a:rPr>
              <a:t>enviado</a:t>
            </a:r>
            <a:r>
              <a:rPr lang="en-US" dirty="0">
                <a:latin typeface="Poppins Medium" panose="00000600000000000000" pitchFamily="50" charset="0"/>
                <a:cs typeface="Poppins Medium" panose="00000600000000000000" pitchFamily="50" charset="0"/>
              </a:rPr>
              <a:t> por Amazon</a:t>
            </a:r>
          </a:p>
          <a:p>
            <a:pPr lvl="1">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Vendido</a:t>
            </a:r>
            <a:r>
              <a:rPr lang="en-US" dirty="0">
                <a:latin typeface="Poppins Medium" panose="00000600000000000000" pitchFamily="50" charset="0"/>
                <a:cs typeface="Poppins Medium" panose="00000600000000000000" pitchFamily="50" charset="0"/>
              </a:rPr>
              <a:t> y </a:t>
            </a:r>
            <a:r>
              <a:rPr lang="en-US" dirty="0" err="1">
                <a:latin typeface="Poppins Medium" panose="00000600000000000000" pitchFamily="50" charset="0"/>
                <a:cs typeface="Poppins Medium" panose="00000600000000000000" pitchFamily="50" charset="0"/>
              </a:rPr>
              <a:t>enviado</a:t>
            </a:r>
            <a:r>
              <a:rPr lang="en-US" dirty="0">
                <a:latin typeface="Poppins Medium" panose="00000600000000000000" pitchFamily="50" charset="0"/>
                <a:cs typeface="Poppins Medium" panose="00000600000000000000" pitchFamily="50" charset="0"/>
              </a:rPr>
              <a:t> por un 3º </a:t>
            </a:r>
          </a:p>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Categorización</a:t>
            </a:r>
            <a:r>
              <a:rPr lang="en-US" dirty="0">
                <a:latin typeface="Poppins Medium" panose="00000600000000000000" pitchFamily="50" charset="0"/>
                <a:cs typeface="Poppins Medium" panose="00000600000000000000" pitchFamily="50" charset="0"/>
              </a:rPr>
              <a:t> del </a:t>
            </a:r>
            <a:r>
              <a:rPr lang="en-US" dirty="0" err="1">
                <a:latin typeface="Poppins Medium" panose="00000600000000000000" pitchFamily="50" charset="0"/>
                <a:cs typeface="Poppins Medium" panose="00000600000000000000" pitchFamily="50" charset="0"/>
              </a:rPr>
              <a:t>producto</a:t>
            </a:r>
            <a:endParaRPr lang="en-US" dirty="0">
              <a:latin typeface="Poppins Medium" panose="00000600000000000000" pitchFamily="50" charset="0"/>
              <a:cs typeface="Poppins Medium" panose="00000600000000000000" pitchFamily="50" charset="0"/>
            </a:endParaRPr>
          </a:p>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Relevancia</a:t>
            </a:r>
            <a:r>
              <a:rPr lang="en-US" dirty="0">
                <a:latin typeface="Poppins Medium" panose="00000600000000000000" pitchFamily="50" charset="0"/>
                <a:cs typeface="Poppins Medium" panose="00000600000000000000" pitchFamily="50" charset="0"/>
              </a:rPr>
              <a:t> de las palabras clave del listing </a:t>
            </a:r>
            <a:r>
              <a:rPr lang="en-US" dirty="0" err="1">
                <a:latin typeface="Poppins Medium" panose="00000600000000000000" pitchFamily="50" charset="0"/>
                <a:cs typeface="Poppins Medium" panose="00000600000000000000" pitchFamily="50" charset="0"/>
              </a:rPr>
              <a:t>respecto</a:t>
            </a:r>
            <a:r>
              <a:rPr lang="en-US" dirty="0">
                <a:latin typeface="Poppins Medium" panose="00000600000000000000" pitchFamily="50" charset="0"/>
                <a:cs typeface="Poppins Medium" panose="00000600000000000000" pitchFamily="50" charset="0"/>
              </a:rPr>
              <a:t> de los </a:t>
            </a:r>
            <a:r>
              <a:rPr lang="en-US" dirty="0" err="1">
                <a:latin typeface="Poppins Medium" panose="00000600000000000000" pitchFamily="50" charset="0"/>
                <a:cs typeface="Poppins Medium" panose="00000600000000000000" pitchFamily="50" charset="0"/>
              </a:rPr>
              <a:t>otros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productos</a:t>
            </a:r>
            <a:r>
              <a:rPr lang="en-US" dirty="0">
                <a:latin typeface="Poppins Medium" panose="00000600000000000000" pitchFamily="50" charset="0"/>
                <a:cs typeface="Poppins Medium" panose="00000600000000000000" pitchFamily="50" charset="0"/>
              </a:rPr>
              <a:t> de la </a:t>
            </a:r>
            <a:r>
              <a:rPr lang="en-US" dirty="0" err="1">
                <a:latin typeface="Poppins Medium" panose="00000600000000000000" pitchFamily="50" charset="0"/>
                <a:cs typeface="Poppins Medium" panose="00000600000000000000" pitchFamily="50" charset="0"/>
              </a:rPr>
              <a:t>categoría</a:t>
            </a:r>
            <a:endParaRPr lang="en-US" dirty="0">
              <a:latin typeface="Poppins Medium" panose="00000600000000000000" pitchFamily="50" charset="0"/>
              <a:cs typeface="Poppins Medium" panose="00000600000000000000" pitchFamily="50" charset="0"/>
            </a:endParaRPr>
          </a:p>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Descripción</a:t>
            </a:r>
            <a:endParaRPr lang="en-US" dirty="0">
              <a:latin typeface="Poppins Medium" panose="00000600000000000000" pitchFamily="50" charset="0"/>
              <a:cs typeface="Poppins Medium" panose="00000600000000000000" pitchFamily="50" charset="0"/>
            </a:endParaRPr>
          </a:p>
          <a:p>
            <a:pPr>
              <a:buFont typeface="Arial"/>
              <a:buChar char="•"/>
            </a:pPr>
            <a:r>
              <a:rPr lang="en-US" dirty="0">
                <a:latin typeface="Poppins Medium" panose="00000600000000000000" pitchFamily="50" charset="0"/>
                <a:cs typeface="Poppins Medium" panose="00000600000000000000" pitchFamily="50" charset="0"/>
              </a:rPr>
              <a:t> Si </a:t>
            </a:r>
            <a:r>
              <a:rPr lang="en-US" dirty="0" err="1">
                <a:latin typeface="Poppins Medium" panose="00000600000000000000" pitchFamily="50" charset="0"/>
                <a:cs typeface="Poppins Medium" panose="00000600000000000000" pitchFamily="50" charset="0"/>
              </a:rPr>
              <a:t>tenemos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página</a:t>
            </a:r>
            <a:r>
              <a:rPr lang="en-US" dirty="0">
                <a:latin typeface="Poppins Medium" panose="00000600000000000000" pitchFamily="50" charset="0"/>
                <a:cs typeface="Poppins Medium" panose="00000600000000000000" pitchFamily="50" charset="0"/>
              </a:rPr>
              <a:t> A+</a:t>
            </a:r>
          </a:p>
        </p:txBody>
      </p:sp>
    </p:spTree>
    <p:extLst>
      <p:ext uri="{BB962C8B-B14F-4D97-AF65-F5344CB8AC3E}">
        <p14:creationId xmlns:p14="http://schemas.microsoft.com/office/powerpoint/2010/main" val="3560353949"/>
      </p:ext>
    </p:extLst>
  </p:cSld>
  <p:clrMapOvr>
    <a:overrideClrMapping bg1="lt1" tx1="dk1" bg2="lt2" tx2="dk2" accent1="accent1" accent2="accent2" accent3="accent3" accent4="accent4" accent5="accent5" accent6="accent6" hlink="hlink" folHlink="folHlink"/>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Freeform: Shape 11">
            <a:extLst>
              <a:ext uri="{FF2B5EF4-FFF2-40B4-BE49-F238E27FC236}">
                <a16:creationId xmlns:a16="http://schemas.microsoft.com/office/drawing/2014/main" id="{54309F57-B331-41A7-9154-15EC2AF45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845162" cy="6858000"/>
          </a:xfrm>
          <a:custGeom>
            <a:avLst/>
            <a:gdLst>
              <a:gd name="connsiteX0" fmla="*/ 0 w 8845162"/>
              <a:gd name="connsiteY0" fmla="*/ 0 h 6858000"/>
              <a:gd name="connsiteX1" fmla="*/ 6265248 w 8845162"/>
              <a:gd name="connsiteY1" fmla="*/ 0 h 6858000"/>
              <a:gd name="connsiteX2" fmla="*/ 7537703 w 8845162"/>
              <a:gd name="connsiteY2" fmla="*/ 0 h 6858000"/>
              <a:gd name="connsiteX3" fmla="*/ 8845162 w 8845162"/>
              <a:gd name="connsiteY3" fmla="*/ 0 h 6858000"/>
              <a:gd name="connsiteX4" fmla="*/ 8845162 w 8845162"/>
              <a:gd name="connsiteY4" fmla="*/ 6858000 h 6858000"/>
              <a:gd name="connsiteX5" fmla="*/ 7537703 w 8845162"/>
              <a:gd name="connsiteY5" fmla="*/ 6858000 h 6858000"/>
              <a:gd name="connsiteX6" fmla="*/ 6265248 w 8845162"/>
              <a:gd name="connsiteY6" fmla="*/ 6858000 h 6858000"/>
              <a:gd name="connsiteX7" fmla="*/ 20957 w 8845162"/>
              <a:gd name="connsiteY7" fmla="*/ 6858000 h 6858000"/>
              <a:gd name="connsiteX8" fmla="*/ 46002 w 8845162"/>
              <a:gd name="connsiteY8" fmla="*/ 6702325 h 6858000"/>
              <a:gd name="connsiteX9" fmla="*/ 69870 w 8845162"/>
              <a:gd name="connsiteY9" fmla="*/ 6547334 h 6858000"/>
              <a:gd name="connsiteX10" fmla="*/ 93234 w 8845162"/>
              <a:gd name="connsiteY10" fmla="*/ 6391658 h 6858000"/>
              <a:gd name="connsiteX11" fmla="*/ 113237 w 8845162"/>
              <a:gd name="connsiteY11" fmla="*/ 6235295 h 6858000"/>
              <a:gd name="connsiteX12" fmla="*/ 133409 w 8845162"/>
              <a:gd name="connsiteY12" fmla="*/ 6079619 h 6858000"/>
              <a:gd name="connsiteX13" fmla="*/ 152234 w 8845162"/>
              <a:gd name="connsiteY13" fmla="*/ 5923256 h 6858000"/>
              <a:gd name="connsiteX14" fmla="*/ 168370 w 8845162"/>
              <a:gd name="connsiteY14" fmla="*/ 5768951 h 6858000"/>
              <a:gd name="connsiteX15" fmla="*/ 183667 w 8845162"/>
              <a:gd name="connsiteY15" fmla="*/ 5612589 h 6858000"/>
              <a:gd name="connsiteX16" fmla="*/ 197619 w 8845162"/>
              <a:gd name="connsiteY16" fmla="*/ 5456912 h 6858000"/>
              <a:gd name="connsiteX17" fmla="*/ 209720 w 8845162"/>
              <a:gd name="connsiteY17" fmla="*/ 5303979 h 6858000"/>
              <a:gd name="connsiteX18" fmla="*/ 221823 w 8845162"/>
              <a:gd name="connsiteY18" fmla="*/ 5148988 h 6858000"/>
              <a:gd name="connsiteX19" fmla="*/ 231908 w 8845162"/>
              <a:gd name="connsiteY19" fmla="*/ 4996055 h 6858000"/>
              <a:gd name="connsiteX20" fmla="*/ 239808 w 8845162"/>
              <a:gd name="connsiteY20" fmla="*/ 4843121 h 6858000"/>
              <a:gd name="connsiteX21" fmla="*/ 248045 w 8845162"/>
              <a:gd name="connsiteY21" fmla="*/ 4690874 h 6858000"/>
              <a:gd name="connsiteX22" fmla="*/ 254936 w 8845162"/>
              <a:gd name="connsiteY22" fmla="*/ 4539998 h 6858000"/>
              <a:gd name="connsiteX23" fmla="*/ 259811 w 8845162"/>
              <a:gd name="connsiteY23" fmla="*/ 4390493 h 6858000"/>
              <a:gd name="connsiteX24" fmla="*/ 264014 w 8845162"/>
              <a:gd name="connsiteY24" fmla="*/ 4240989 h 6858000"/>
              <a:gd name="connsiteX25" fmla="*/ 268047 w 8845162"/>
              <a:gd name="connsiteY25" fmla="*/ 4092856 h 6858000"/>
              <a:gd name="connsiteX26" fmla="*/ 269897 w 8845162"/>
              <a:gd name="connsiteY26" fmla="*/ 3946781 h 6858000"/>
              <a:gd name="connsiteX27" fmla="*/ 271913 w 8845162"/>
              <a:gd name="connsiteY27" fmla="*/ 3800705 h 6858000"/>
              <a:gd name="connsiteX28" fmla="*/ 272922 w 8845162"/>
              <a:gd name="connsiteY28" fmla="*/ 3656687 h 6858000"/>
              <a:gd name="connsiteX29" fmla="*/ 271913 w 8845162"/>
              <a:gd name="connsiteY29" fmla="*/ 3514041 h 6858000"/>
              <a:gd name="connsiteX30" fmla="*/ 271913 w 8845162"/>
              <a:gd name="connsiteY30" fmla="*/ 3372766 h 6858000"/>
              <a:gd name="connsiteX31" fmla="*/ 269897 w 8845162"/>
              <a:gd name="connsiteY31" fmla="*/ 3232863 h 6858000"/>
              <a:gd name="connsiteX32" fmla="*/ 266871 w 8845162"/>
              <a:gd name="connsiteY32" fmla="*/ 3095703 h 6858000"/>
              <a:gd name="connsiteX33" fmla="*/ 264014 w 8845162"/>
              <a:gd name="connsiteY33" fmla="*/ 2959915 h 6858000"/>
              <a:gd name="connsiteX34" fmla="*/ 260820 w 8845162"/>
              <a:gd name="connsiteY34" fmla="*/ 2826869 h 6858000"/>
              <a:gd name="connsiteX35" fmla="*/ 255946 w 8845162"/>
              <a:gd name="connsiteY35" fmla="*/ 2694510 h 6858000"/>
              <a:gd name="connsiteX36" fmla="*/ 250734 w 8845162"/>
              <a:gd name="connsiteY36" fmla="*/ 2564209 h 6858000"/>
              <a:gd name="connsiteX37" fmla="*/ 246028 w 8845162"/>
              <a:gd name="connsiteY37" fmla="*/ 2436650 h 6858000"/>
              <a:gd name="connsiteX38" fmla="*/ 232749 w 8845162"/>
              <a:gd name="connsiteY38" fmla="*/ 2187704 h 6858000"/>
              <a:gd name="connsiteX39" fmla="*/ 218630 w 8845162"/>
              <a:gd name="connsiteY39" fmla="*/ 1949046 h 6858000"/>
              <a:gd name="connsiteX40" fmla="*/ 203837 w 8845162"/>
              <a:gd name="connsiteY40" fmla="*/ 1719989 h 6858000"/>
              <a:gd name="connsiteX41" fmla="*/ 187532 w 8845162"/>
              <a:gd name="connsiteY41" fmla="*/ 1503276 h 6858000"/>
              <a:gd name="connsiteX42" fmla="*/ 170555 w 8845162"/>
              <a:gd name="connsiteY42" fmla="*/ 1296164 h 6858000"/>
              <a:gd name="connsiteX43" fmla="*/ 152234 w 8845162"/>
              <a:gd name="connsiteY43" fmla="*/ 1104140 h 6858000"/>
              <a:gd name="connsiteX44" fmla="*/ 134248 w 8845162"/>
              <a:gd name="connsiteY44" fmla="*/ 923775 h 6858000"/>
              <a:gd name="connsiteX45" fmla="*/ 116263 w 8845162"/>
              <a:gd name="connsiteY45" fmla="*/ 757811 h 6858000"/>
              <a:gd name="connsiteX46" fmla="*/ 99286 w 8845162"/>
              <a:gd name="connsiteY46" fmla="*/ 605564 h 6858000"/>
              <a:gd name="connsiteX47" fmla="*/ 83149 w 8845162"/>
              <a:gd name="connsiteY47" fmla="*/ 470461 h 6858000"/>
              <a:gd name="connsiteX48" fmla="*/ 67853 w 8845162"/>
              <a:gd name="connsiteY48" fmla="*/ 348389 h 6858000"/>
              <a:gd name="connsiteX49" fmla="*/ 55078 w 8845162"/>
              <a:gd name="connsiteY49" fmla="*/ 245519 h 6858000"/>
              <a:gd name="connsiteX50" fmla="*/ 42976 w 8845162"/>
              <a:gd name="connsiteY50" fmla="*/ 159108 h 6858000"/>
              <a:gd name="connsiteX51" fmla="*/ 25662 w 8845162"/>
              <a:gd name="connsiteY51" fmla="*/ 40464 h 6858000"/>
              <a:gd name="connsiteX52" fmla="*/ 19779 w 8845162"/>
              <a:gd name="connsiteY52" fmla="*/ 2 h 6858000"/>
              <a:gd name="connsiteX53" fmla="*/ 26532 w 8845162"/>
              <a:gd name="connsiteY53" fmla="*/ 2 h 6858000"/>
              <a:gd name="connsiteX54" fmla="*/ 26532 w 8845162"/>
              <a:gd name="connsiteY54" fmla="*/ 1 h 6858000"/>
              <a:gd name="connsiteX55" fmla="*/ 0 w 8845162"/>
              <a:gd name="connsiteY5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8845162" h="6858000">
                <a:moveTo>
                  <a:pt x="0" y="0"/>
                </a:moveTo>
                <a:lnTo>
                  <a:pt x="6265248" y="0"/>
                </a:lnTo>
                <a:lnTo>
                  <a:pt x="7537703" y="0"/>
                </a:lnTo>
                <a:lnTo>
                  <a:pt x="8845162" y="0"/>
                </a:lnTo>
                <a:lnTo>
                  <a:pt x="8845162" y="6858000"/>
                </a:lnTo>
                <a:lnTo>
                  <a:pt x="7537703" y="6858000"/>
                </a:lnTo>
                <a:lnTo>
                  <a:pt x="6265248" y="6858000"/>
                </a:lnTo>
                <a:lnTo>
                  <a:pt x="20957" y="6858000"/>
                </a:lnTo>
                <a:lnTo>
                  <a:pt x="46002" y="6702325"/>
                </a:lnTo>
                <a:lnTo>
                  <a:pt x="69870" y="6547334"/>
                </a:lnTo>
                <a:lnTo>
                  <a:pt x="93234" y="6391658"/>
                </a:lnTo>
                <a:lnTo>
                  <a:pt x="113237" y="6235295"/>
                </a:lnTo>
                <a:lnTo>
                  <a:pt x="133409" y="6079619"/>
                </a:lnTo>
                <a:lnTo>
                  <a:pt x="152234" y="5923256"/>
                </a:lnTo>
                <a:lnTo>
                  <a:pt x="168370" y="5768951"/>
                </a:lnTo>
                <a:lnTo>
                  <a:pt x="183667" y="5612589"/>
                </a:lnTo>
                <a:lnTo>
                  <a:pt x="197619" y="5456912"/>
                </a:lnTo>
                <a:lnTo>
                  <a:pt x="209720" y="5303979"/>
                </a:lnTo>
                <a:lnTo>
                  <a:pt x="221823" y="5148988"/>
                </a:lnTo>
                <a:lnTo>
                  <a:pt x="231908" y="4996055"/>
                </a:lnTo>
                <a:lnTo>
                  <a:pt x="239808" y="4843121"/>
                </a:lnTo>
                <a:lnTo>
                  <a:pt x="248045" y="4690874"/>
                </a:lnTo>
                <a:lnTo>
                  <a:pt x="254936" y="4539998"/>
                </a:lnTo>
                <a:lnTo>
                  <a:pt x="259811" y="4390493"/>
                </a:lnTo>
                <a:lnTo>
                  <a:pt x="264014" y="4240989"/>
                </a:lnTo>
                <a:lnTo>
                  <a:pt x="268047" y="4092856"/>
                </a:lnTo>
                <a:lnTo>
                  <a:pt x="269897" y="3946781"/>
                </a:lnTo>
                <a:lnTo>
                  <a:pt x="271913" y="3800705"/>
                </a:lnTo>
                <a:lnTo>
                  <a:pt x="272922" y="3656687"/>
                </a:lnTo>
                <a:lnTo>
                  <a:pt x="271913" y="3514041"/>
                </a:lnTo>
                <a:lnTo>
                  <a:pt x="271913" y="3372766"/>
                </a:lnTo>
                <a:lnTo>
                  <a:pt x="269897" y="3232863"/>
                </a:lnTo>
                <a:lnTo>
                  <a:pt x="266871" y="3095703"/>
                </a:lnTo>
                <a:lnTo>
                  <a:pt x="264014" y="2959915"/>
                </a:lnTo>
                <a:lnTo>
                  <a:pt x="260820" y="2826869"/>
                </a:lnTo>
                <a:lnTo>
                  <a:pt x="255946" y="2694510"/>
                </a:lnTo>
                <a:lnTo>
                  <a:pt x="250734" y="2564209"/>
                </a:lnTo>
                <a:lnTo>
                  <a:pt x="246028" y="2436650"/>
                </a:lnTo>
                <a:lnTo>
                  <a:pt x="232749" y="2187704"/>
                </a:lnTo>
                <a:lnTo>
                  <a:pt x="218630" y="1949046"/>
                </a:lnTo>
                <a:lnTo>
                  <a:pt x="203837" y="1719989"/>
                </a:lnTo>
                <a:lnTo>
                  <a:pt x="187532" y="1503276"/>
                </a:lnTo>
                <a:lnTo>
                  <a:pt x="170555" y="1296164"/>
                </a:lnTo>
                <a:lnTo>
                  <a:pt x="152234" y="1104140"/>
                </a:lnTo>
                <a:lnTo>
                  <a:pt x="134248" y="923775"/>
                </a:lnTo>
                <a:lnTo>
                  <a:pt x="116263" y="757811"/>
                </a:lnTo>
                <a:lnTo>
                  <a:pt x="99286" y="605564"/>
                </a:lnTo>
                <a:lnTo>
                  <a:pt x="83149" y="470461"/>
                </a:lnTo>
                <a:lnTo>
                  <a:pt x="67853" y="348389"/>
                </a:lnTo>
                <a:lnTo>
                  <a:pt x="55078" y="245519"/>
                </a:lnTo>
                <a:lnTo>
                  <a:pt x="42976" y="159108"/>
                </a:lnTo>
                <a:lnTo>
                  <a:pt x="25662" y="40464"/>
                </a:lnTo>
                <a:lnTo>
                  <a:pt x="19779" y="2"/>
                </a:lnTo>
                <a:lnTo>
                  <a:pt x="26532" y="2"/>
                </a:lnTo>
                <a:lnTo>
                  <a:pt x="26532" y="1"/>
                </a:lnTo>
                <a:lnTo>
                  <a:pt x="0" y="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ítulo 3">
            <a:extLst>
              <a:ext uri="{FF2B5EF4-FFF2-40B4-BE49-F238E27FC236}">
                <a16:creationId xmlns:a16="http://schemas.microsoft.com/office/drawing/2014/main" id="{E54A7595-5380-4EDE-9BAA-D4C4AF80EC8D}"/>
              </a:ext>
            </a:extLst>
          </p:cNvPr>
          <p:cNvSpPr>
            <a:spLocks noGrp="1"/>
          </p:cNvSpPr>
          <p:nvPr>
            <p:ph type="title"/>
          </p:nvPr>
        </p:nvSpPr>
        <p:spPr>
          <a:xfrm>
            <a:off x="685801" y="500743"/>
            <a:ext cx="7402285" cy="1360714"/>
          </a:xfrm>
        </p:spPr>
        <p:txBody>
          <a:bodyPr vert="horz" lIns="91440" tIns="45720" rIns="91440" bIns="45720" rtlCol="0" anchor="ctr">
            <a:normAutofit/>
          </a:bodyPr>
          <a:lstStyle/>
          <a:p>
            <a:r>
              <a:rPr lang="en-US" sz="2800" cap="all" dirty="0" err="1">
                <a:solidFill>
                  <a:srgbClr val="FF33CC"/>
                </a:solidFill>
                <a:latin typeface="Poppins Medium" panose="00000600000000000000" pitchFamily="50" charset="0"/>
                <a:cs typeface="Poppins Medium" panose="00000600000000000000" pitchFamily="50" charset="0"/>
              </a:rPr>
              <a:t>Factores</a:t>
            </a:r>
            <a:r>
              <a:rPr lang="en-US" sz="2800" cap="all" dirty="0">
                <a:solidFill>
                  <a:srgbClr val="FF33CC"/>
                </a:solidFill>
                <a:latin typeface="Poppins Medium" panose="00000600000000000000" pitchFamily="50" charset="0"/>
                <a:cs typeface="Poppins Medium" panose="00000600000000000000" pitchFamily="50" charset="0"/>
              </a:rPr>
              <a:t> de ranking</a:t>
            </a:r>
          </a:p>
        </p:txBody>
      </p:sp>
      <p:sp>
        <p:nvSpPr>
          <p:cNvPr id="5" name="Marcador de texto 4">
            <a:extLst>
              <a:ext uri="{FF2B5EF4-FFF2-40B4-BE49-F238E27FC236}">
                <a16:creationId xmlns:a16="http://schemas.microsoft.com/office/drawing/2014/main" id="{949B2544-1631-4478-82CB-6002AB5A1452}"/>
              </a:ext>
            </a:extLst>
          </p:cNvPr>
          <p:cNvSpPr>
            <a:spLocks noGrp="1"/>
          </p:cNvSpPr>
          <p:nvPr>
            <p:ph type="body" idx="1"/>
          </p:nvPr>
        </p:nvSpPr>
        <p:spPr>
          <a:xfrm>
            <a:off x="685801" y="1861457"/>
            <a:ext cx="7402285" cy="4495800"/>
          </a:xfrm>
        </p:spPr>
        <p:txBody>
          <a:bodyPr vert="horz" lIns="91440" tIns="45720" rIns="91440" bIns="45720" rtlCol="0" anchor="ctr">
            <a:normAutofit/>
          </a:bodyPr>
          <a:lstStyle/>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Imágenes</a:t>
            </a:r>
            <a:endParaRPr lang="en-US" dirty="0">
              <a:latin typeface="Poppins Medium" panose="00000600000000000000" pitchFamily="50" charset="0"/>
              <a:cs typeface="Poppins Medium" panose="00000600000000000000" pitchFamily="50" charset="0"/>
            </a:endParaRPr>
          </a:p>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Actualización</a:t>
            </a:r>
            <a:r>
              <a:rPr lang="en-US" dirty="0">
                <a:latin typeface="Poppins Medium" panose="00000600000000000000" pitchFamily="50" charset="0"/>
                <a:cs typeface="Poppins Medium" panose="00000600000000000000" pitchFamily="50" charset="0"/>
              </a:rPr>
              <a:t> del listing</a:t>
            </a:r>
          </a:p>
          <a:p>
            <a:pPr>
              <a:buFont typeface="Arial"/>
              <a:buChar char="•"/>
            </a:pPr>
            <a:r>
              <a:rPr lang="en-US" dirty="0">
                <a:latin typeface="Poppins Medium" panose="00000600000000000000" pitchFamily="50" charset="0"/>
                <a:cs typeface="Poppins Medium" panose="00000600000000000000" pitchFamily="50" charset="0"/>
              </a:rPr>
              <a:t> Ratio de </a:t>
            </a:r>
            <a:r>
              <a:rPr lang="en-US" dirty="0" err="1">
                <a:latin typeface="Poppins Medium" panose="00000600000000000000" pitchFamily="50" charset="0"/>
                <a:cs typeface="Poppins Medium" panose="00000600000000000000" pitchFamily="50" charset="0"/>
              </a:rPr>
              <a:t>visitas</a:t>
            </a:r>
            <a:r>
              <a:rPr lang="en-US" dirty="0">
                <a:latin typeface="Poppins Medium" panose="00000600000000000000" pitchFamily="50" charset="0"/>
                <a:cs typeface="Poppins Medium" panose="00000600000000000000" pitchFamily="50" charset="0"/>
              </a:rPr>
              <a:t> / </a:t>
            </a:r>
            <a:r>
              <a:rPr lang="en-US" dirty="0" err="1">
                <a:latin typeface="Poppins Medium" panose="00000600000000000000" pitchFamily="50" charset="0"/>
                <a:cs typeface="Poppins Medium" panose="00000600000000000000" pitchFamily="50" charset="0"/>
              </a:rPr>
              <a:t>conversiones</a:t>
            </a:r>
            <a:r>
              <a:rPr lang="en-US" dirty="0">
                <a:latin typeface="Poppins Medium" panose="00000600000000000000" pitchFamily="50" charset="0"/>
                <a:cs typeface="Poppins Medium" panose="00000600000000000000" pitchFamily="50" charset="0"/>
              </a:rPr>
              <a:t> </a:t>
            </a:r>
          </a:p>
          <a:p>
            <a:pPr>
              <a:buFont typeface="Arial"/>
              <a:buChar char="•"/>
            </a:pPr>
            <a:r>
              <a:rPr lang="en-US" dirty="0">
                <a:latin typeface="Poppins Medium" panose="00000600000000000000" pitchFamily="50" charset="0"/>
                <a:cs typeface="Poppins Medium" panose="00000600000000000000" pitchFamily="50" charset="0"/>
              </a:rPr>
              <a:t> CTR </a:t>
            </a:r>
            <a:r>
              <a:rPr lang="en-US" dirty="0" err="1">
                <a:latin typeface="Poppins Medium" panose="00000600000000000000" pitchFamily="50" charset="0"/>
                <a:cs typeface="Poppins Medium" panose="00000600000000000000" pitchFamily="50" charset="0"/>
              </a:rPr>
              <a:t>en</a:t>
            </a:r>
            <a:r>
              <a:rPr lang="en-US" dirty="0">
                <a:latin typeface="Poppins Medium" panose="00000600000000000000" pitchFamily="50" charset="0"/>
                <a:cs typeface="Poppins Medium" panose="00000600000000000000" pitchFamily="50" charset="0"/>
              </a:rPr>
              <a:t> las </a:t>
            </a:r>
            <a:r>
              <a:rPr lang="en-US" dirty="0" err="1">
                <a:latin typeface="Poppins Medium" panose="00000600000000000000" pitchFamily="50" charset="0"/>
                <a:cs typeface="Poppins Medium" panose="00000600000000000000" pitchFamily="50" charset="0"/>
              </a:rPr>
              <a:t>búsquedas</a:t>
            </a:r>
            <a:endParaRPr lang="en-US" dirty="0">
              <a:latin typeface="Poppins Medium" panose="00000600000000000000" pitchFamily="50" charset="0"/>
              <a:cs typeface="Poppins Medium" panose="00000600000000000000" pitchFamily="50" charset="0"/>
            </a:endParaRPr>
          </a:p>
          <a:p>
            <a:pPr>
              <a:buFont typeface="Arial"/>
              <a:buChar char="•"/>
            </a:pPr>
            <a:r>
              <a:rPr lang="en-US" dirty="0">
                <a:latin typeface="Poppins Medium" panose="00000600000000000000" pitchFamily="50" charset="0"/>
                <a:cs typeface="Poppins Medium" panose="00000600000000000000" pitchFamily="50" charset="0"/>
              </a:rPr>
              <a:t> Ventas / </a:t>
            </a:r>
            <a:r>
              <a:rPr lang="en-US" dirty="0" err="1">
                <a:latin typeface="Poppins Medium" panose="00000600000000000000" pitchFamily="50" charset="0"/>
                <a:cs typeface="Poppins Medium" panose="00000600000000000000" pitchFamily="50" charset="0"/>
              </a:rPr>
              <a:t>Velocidad</a:t>
            </a:r>
            <a:r>
              <a:rPr lang="en-US" dirty="0">
                <a:latin typeface="Poppins Medium" panose="00000600000000000000" pitchFamily="50" charset="0"/>
                <a:cs typeface="Poppins Medium" panose="00000600000000000000" pitchFamily="50" charset="0"/>
              </a:rPr>
              <a:t> de </a:t>
            </a:r>
            <a:r>
              <a:rPr lang="en-US" dirty="0" err="1">
                <a:latin typeface="Poppins Medium" panose="00000600000000000000" pitchFamily="50" charset="0"/>
                <a:cs typeface="Poppins Medium" panose="00000600000000000000" pitchFamily="50" charset="0"/>
              </a:rPr>
              <a:t>ventas</a:t>
            </a:r>
            <a:endParaRPr lang="en-US" dirty="0">
              <a:latin typeface="Poppins Medium" panose="00000600000000000000" pitchFamily="50" charset="0"/>
              <a:cs typeface="Poppins Medium" panose="00000600000000000000" pitchFamily="50" charset="0"/>
            </a:endParaRPr>
          </a:p>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Constancia</a:t>
            </a:r>
            <a:r>
              <a:rPr lang="en-US" dirty="0">
                <a:latin typeface="Poppins Medium" panose="00000600000000000000" pitchFamily="50" charset="0"/>
                <a:cs typeface="Poppins Medium" panose="00000600000000000000" pitchFamily="50" charset="0"/>
              </a:rPr>
              <a:t> de las </a:t>
            </a:r>
            <a:r>
              <a:rPr lang="en-US" dirty="0" err="1">
                <a:latin typeface="Poppins Medium" panose="00000600000000000000" pitchFamily="50" charset="0"/>
                <a:cs typeface="Poppins Medium" panose="00000600000000000000" pitchFamily="50" charset="0"/>
              </a:rPr>
              <a:t>ventas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en</a:t>
            </a:r>
            <a:r>
              <a:rPr lang="en-US" dirty="0">
                <a:latin typeface="Poppins Medium" panose="00000600000000000000" pitchFamily="50" charset="0"/>
                <a:cs typeface="Poppins Medium" panose="00000600000000000000" pitchFamily="50" charset="0"/>
              </a:rPr>
              <a:t> los </a:t>
            </a:r>
            <a:r>
              <a:rPr lang="en-US" dirty="0" err="1">
                <a:latin typeface="Poppins Medium" panose="00000600000000000000" pitchFamily="50" charset="0"/>
                <a:cs typeface="Poppins Medium" panose="00000600000000000000" pitchFamily="50" charset="0"/>
              </a:rPr>
              <a:t>últimos</a:t>
            </a:r>
            <a:r>
              <a:rPr lang="en-US" dirty="0">
                <a:latin typeface="Poppins Medium" panose="00000600000000000000" pitchFamily="50" charset="0"/>
                <a:cs typeface="Poppins Medium" panose="00000600000000000000" pitchFamily="50" charset="0"/>
              </a:rPr>
              <a:t> de 7 a 30 días)</a:t>
            </a:r>
          </a:p>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Sesiones</a:t>
            </a:r>
            <a:endParaRPr lang="en-US" dirty="0">
              <a:latin typeface="Poppins Medium" panose="00000600000000000000" pitchFamily="50" charset="0"/>
              <a:cs typeface="Poppins Medium" panose="00000600000000000000" pitchFamily="50" charset="0"/>
            </a:endParaRPr>
          </a:p>
        </p:txBody>
      </p:sp>
    </p:spTree>
    <p:extLst>
      <p:ext uri="{BB962C8B-B14F-4D97-AF65-F5344CB8AC3E}">
        <p14:creationId xmlns:p14="http://schemas.microsoft.com/office/powerpoint/2010/main" val="176731532"/>
      </p:ext>
    </p:extLst>
  </p:cSld>
  <p:clrMapOvr>
    <a:overrideClrMapping bg1="lt1" tx1="dk1" bg2="lt2" tx2="dk2" accent1="accent1" accent2="accent2" accent3="accent3" accent4="accent4" accent5="accent5" accent6="accent6" hlink="hlink" folHlink="folHlink"/>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Freeform: Shape 11">
            <a:extLst>
              <a:ext uri="{FF2B5EF4-FFF2-40B4-BE49-F238E27FC236}">
                <a16:creationId xmlns:a16="http://schemas.microsoft.com/office/drawing/2014/main" id="{54309F57-B331-41A7-9154-15EC2AF45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845162" cy="6858000"/>
          </a:xfrm>
          <a:custGeom>
            <a:avLst/>
            <a:gdLst>
              <a:gd name="connsiteX0" fmla="*/ 0 w 8845162"/>
              <a:gd name="connsiteY0" fmla="*/ 0 h 6858000"/>
              <a:gd name="connsiteX1" fmla="*/ 6265248 w 8845162"/>
              <a:gd name="connsiteY1" fmla="*/ 0 h 6858000"/>
              <a:gd name="connsiteX2" fmla="*/ 7537703 w 8845162"/>
              <a:gd name="connsiteY2" fmla="*/ 0 h 6858000"/>
              <a:gd name="connsiteX3" fmla="*/ 8845162 w 8845162"/>
              <a:gd name="connsiteY3" fmla="*/ 0 h 6858000"/>
              <a:gd name="connsiteX4" fmla="*/ 8845162 w 8845162"/>
              <a:gd name="connsiteY4" fmla="*/ 6858000 h 6858000"/>
              <a:gd name="connsiteX5" fmla="*/ 7537703 w 8845162"/>
              <a:gd name="connsiteY5" fmla="*/ 6858000 h 6858000"/>
              <a:gd name="connsiteX6" fmla="*/ 6265248 w 8845162"/>
              <a:gd name="connsiteY6" fmla="*/ 6858000 h 6858000"/>
              <a:gd name="connsiteX7" fmla="*/ 20957 w 8845162"/>
              <a:gd name="connsiteY7" fmla="*/ 6858000 h 6858000"/>
              <a:gd name="connsiteX8" fmla="*/ 46002 w 8845162"/>
              <a:gd name="connsiteY8" fmla="*/ 6702325 h 6858000"/>
              <a:gd name="connsiteX9" fmla="*/ 69870 w 8845162"/>
              <a:gd name="connsiteY9" fmla="*/ 6547334 h 6858000"/>
              <a:gd name="connsiteX10" fmla="*/ 93234 w 8845162"/>
              <a:gd name="connsiteY10" fmla="*/ 6391658 h 6858000"/>
              <a:gd name="connsiteX11" fmla="*/ 113237 w 8845162"/>
              <a:gd name="connsiteY11" fmla="*/ 6235295 h 6858000"/>
              <a:gd name="connsiteX12" fmla="*/ 133409 w 8845162"/>
              <a:gd name="connsiteY12" fmla="*/ 6079619 h 6858000"/>
              <a:gd name="connsiteX13" fmla="*/ 152234 w 8845162"/>
              <a:gd name="connsiteY13" fmla="*/ 5923256 h 6858000"/>
              <a:gd name="connsiteX14" fmla="*/ 168370 w 8845162"/>
              <a:gd name="connsiteY14" fmla="*/ 5768951 h 6858000"/>
              <a:gd name="connsiteX15" fmla="*/ 183667 w 8845162"/>
              <a:gd name="connsiteY15" fmla="*/ 5612589 h 6858000"/>
              <a:gd name="connsiteX16" fmla="*/ 197619 w 8845162"/>
              <a:gd name="connsiteY16" fmla="*/ 5456912 h 6858000"/>
              <a:gd name="connsiteX17" fmla="*/ 209720 w 8845162"/>
              <a:gd name="connsiteY17" fmla="*/ 5303979 h 6858000"/>
              <a:gd name="connsiteX18" fmla="*/ 221823 w 8845162"/>
              <a:gd name="connsiteY18" fmla="*/ 5148988 h 6858000"/>
              <a:gd name="connsiteX19" fmla="*/ 231908 w 8845162"/>
              <a:gd name="connsiteY19" fmla="*/ 4996055 h 6858000"/>
              <a:gd name="connsiteX20" fmla="*/ 239808 w 8845162"/>
              <a:gd name="connsiteY20" fmla="*/ 4843121 h 6858000"/>
              <a:gd name="connsiteX21" fmla="*/ 248045 w 8845162"/>
              <a:gd name="connsiteY21" fmla="*/ 4690874 h 6858000"/>
              <a:gd name="connsiteX22" fmla="*/ 254936 w 8845162"/>
              <a:gd name="connsiteY22" fmla="*/ 4539998 h 6858000"/>
              <a:gd name="connsiteX23" fmla="*/ 259811 w 8845162"/>
              <a:gd name="connsiteY23" fmla="*/ 4390493 h 6858000"/>
              <a:gd name="connsiteX24" fmla="*/ 264014 w 8845162"/>
              <a:gd name="connsiteY24" fmla="*/ 4240989 h 6858000"/>
              <a:gd name="connsiteX25" fmla="*/ 268047 w 8845162"/>
              <a:gd name="connsiteY25" fmla="*/ 4092856 h 6858000"/>
              <a:gd name="connsiteX26" fmla="*/ 269897 w 8845162"/>
              <a:gd name="connsiteY26" fmla="*/ 3946781 h 6858000"/>
              <a:gd name="connsiteX27" fmla="*/ 271913 w 8845162"/>
              <a:gd name="connsiteY27" fmla="*/ 3800705 h 6858000"/>
              <a:gd name="connsiteX28" fmla="*/ 272922 w 8845162"/>
              <a:gd name="connsiteY28" fmla="*/ 3656687 h 6858000"/>
              <a:gd name="connsiteX29" fmla="*/ 271913 w 8845162"/>
              <a:gd name="connsiteY29" fmla="*/ 3514041 h 6858000"/>
              <a:gd name="connsiteX30" fmla="*/ 271913 w 8845162"/>
              <a:gd name="connsiteY30" fmla="*/ 3372766 h 6858000"/>
              <a:gd name="connsiteX31" fmla="*/ 269897 w 8845162"/>
              <a:gd name="connsiteY31" fmla="*/ 3232863 h 6858000"/>
              <a:gd name="connsiteX32" fmla="*/ 266871 w 8845162"/>
              <a:gd name="connsiteY32" fmla="*/ 3095703 h 6858000"/>
              <a:gd name="connsiteX33" fmla="*/ 264014 w 8845162"/>
              <a:gd name="connsiteY33" fmla="*/ 2959915 h 6858000"/>
              <a:gd name="connsiteX34" fmla="*/ 260820 w 8845162"/>
              <a:gd name="connsiteY34" fmla="*/ 2826869 h 6858000"/>
              <a:gd name="connsiteX35" fmla="*/ 255946 w 8845162"/>
              <a:gd name="connsiteY35" fmla="*/ 2694510 h 6858000"/>
              <a:gd name="connsiteX36" fmla="*/ 250734 w 8845162"/>
              <a:gd name="connsiteY36" fmla="*/ 2564209 h 6858000"/>
              <a:gd name="connsiteX37" fmla="*/ 246028 w 8845162"/>
              <a:gd name="connsiteY37" fmla="*/ 2436650 h 6858000"/>
              <a:gd name="connsiteX38" fmla="*/ 232749 w 8845162"/>
              <a:gd name="connsiteY38" fmla="*/ 2187704 h 6858000"/>
              <a:gd name="connsiteX39" fmla="*/ 218630 w 8845162"/>
              <a:gd name="connsiteY39" fmla="*/ 1949046 h 6858000"/>
              <a:gd name="connsiteX40" fmla="*/ 203837 w 8845162"/>
              <a:gd name="connsiteY40" fmla="*/ 1719989 h 6858000"/>
              <a:gd name="connsiteX41" fmla="*/ 187532 w 8845162"/>
              <a:gd name="connsiteY41" fmla="*/ 1503276 h 6858000"/>
              <a:gd name="connsiteX42" fmla="*/ 170555 w 8845162"/>
              <a:gd name="connsiteY42" fmla="*/ 1296164 h 6858000"/>
              <a:gd name="connsiteX43" fmla="*/ 152234 w 8845162"/>
              <a:gd name="connsiteY43" fmla="*/ 1104140 h 6858000"/>
              <a:gd name="connsiteX44" fmla="*/ 134248 w 8845162"/>
              <a:gd name="connsiteY44" fmla="*/ 923775 h 6858000"/>
              <a:gd name="connsiteX45" fmla="*/ 116263 w 8845162"/>
              <a:gd name="connsiteY45" fmla="*/ 757811 h 6858000"/>
              <a:gd name="connsiteX46" fmla="*/ 99286 w 8845162"/>
              <a:gd name="connsiteY46" fmla="*/ 605564 h 6858000"/>
              <a:gd name="connsiteX47" fmla="*/ 83149 w 8845162"/>
              <a:gd name="connsiteY47" fmla="*/ 470461 h 6858000"/>
              <a:gd name="connsiteX48" fmla="*/ 67853 w 8845162"/>
              <a:gd name="connsiteY48" fmla="*/ 348389 h 6858000"/>
              <a:gd name="connsiteX49" fmla="*/ 55078 w 8845162"/>
              <a:gd name="connsiteY49" fmla="*/ 245519 h 6858000"/>
              <a:gd name="connsiteX50" fmla="*/ 42976 w 8845162"/>
              <a:gd name="connsiteY50" fmla="*/ 159108 h 6858000"/>
              <a:gd name="connsiteX51" fmla="*/ 25662 w 8845162"/>
              <a:gd name="connsiteY51" fmla="*/ 40464 h 6858000"/>
              <a:gd name="connsiteX52" fmla="*/ 19779 w 8845162"/>
              <a:gd name="connsiteY52" fmla="*/ 2 h 6858000"/>
              <a:gd name="connsiteX53" fmla="*/ 26532 w 8845162"/>
              <a:gd name="connsiteY53" fmla="*/ 2 h 6858000"/>
              <a:gd name="connsiteX54" fmla="*/ 26532 w 8845162"/>
              <a:gd name="connsiteY54" fmla="*/ 1 h 6858000"/>
              <a:gd name="connsiteX55" fmla="*/ 0 w 8845162"/>
              <a:gd name="connsiteY5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8845162" h="6858000">
                <a:moveTo>
                  <a:pt x="0" y="0"/>
                </a:moveTo>
                <a:lnTo>
                  <a:pt x="6265248" y="0"/>
                </a:lnTo>
                <a:lnTo>
                  <a:pt x="7537703" y="0"/>
                </a:lnTo>
                <a:lnTo>
                  <a:pt x="8845162" y="0"/>
                </a:lnTo>
                <a:lnTo>
                  <a:pt x="8845162" y="6858000"/>
                </a:lnTo>
                <a:lnTo>
                  <a:pt x="7537703" y="6858000"/>
                </a:lnTo>
                <a:lnTo>
                  <a:pt x="6265248" y="6858000"/>
                </a:lnTo>
                <a:lnTo>
                  <a:pt x="20957" y="6858000"/>
                </a:lnTo>
                <a:lnTo>
                  <a:pt x="46002" y="6702325"/>
                </a:lnTo>
                <a:lnTo>
                  <a:pt x="69870" y="6547334"/>
                </a:lnTo>
                <a:lnTo>
                  <a:pt x="93234" y="6391658"/>
                </a:lnTo>
                <a:lnTo>
                  <a:pt x="113237" y="6235295"/>
                </a:lnTo>
                <a:lnTo>
                  <a:pt x="133409" y="6079619"/>
                </a:lnTo>
                <a:lnTo>
                  <a:pt x="152234" y="5923256"/>
                </a:lnTo>
                <a:lnTo>
                  <a:pt x="168370" y="5768951"/>
                </a:lnTo>
                <a:lnTo>
                  <a:pt x="183667" y="5612589"/>
                </a:lnTo>
                <a:lnTo>
                  <a:pt x="197619" y="5456912"/>
                </a:lnTo>
                <a:lnTo>
                  <a:pt x="209720" y="5303979"/>
                </a:lnTo>
                <a:lnTo>
                  <a:pt x="221823" y="5148988"/>
                </a:lnTo>
                <a:lnTo>
                  <a:pt x="231908" y="4996055"/>
                </a:lnTo>
                <a:lnTo>
                  <a:pt x="239808" y="4843121"/>
                </a:lnTo>
                <a:lnTo>
                  <a:pt x="248045" y="4690874"/>
                </a:lnTo>
                <a:lnTo>
                  <a:pt x="254936" y="4539998"/>
                </a:lnTo>
                <a:lnTo>
                  <a:pt x="259811" y="4390493"/>
                </a:lnTo>
                <a:lnTo>
                  <a:pt x="264014" y="4240989"/>
                </a:lnTo>
                <a:lnTo>
                  <a:pt x="268047" y="4092856"/>
                </a:lnTo>
                <a:lnTo>
                  <a:pt x="269897" y="3946781"/>
                </a:lnTo>
                <a:lnTo>
                  <a:pt x="271913" y="3800705"/>
                </a:lnTo>
                <a:lnTo>
                  <a:pt x="272922" y="3656687"/>
                </a:lnTo>
                <a:lnTo>
                  <a:pt x="271913" y="3514041"/>
                </a:lnTo>
                <a:lnTo>
                  <a:pt x="271913" y="3372766"/>
                </a:lnTo>
                <a:lnTo>
                  <a:pt x="269897" y="3232863"/>
                </a:lnTo>
                <a:lnTo>
                  <a:pt x="266871" y="3095703"/>
                </a:lnTo>
                <a:lnTo>
                  <a:pt x="264014" y="2959915"/>
                </a:lnTo>
                <a:lnTo>
                  <a:pt x="260820" y="2826869"/>
                </a:lnTo>
                <a:lnTo>
                  <a:pt x="255946" y="2694510"/>
                </a:lnTo>
                <a:lnTo>
                  <a:pt x="250734" y="2564209"/>
                </a:lnTo>
                <a:lnTo>
                  <a:pt x="246028" y="2436650"/>
                </a:lnTo>
                <a:lnTo>
                  <a:pt x="232749" y="2187704"/>
                </a:lnTo>
                <a:lnTo>
                  <a:pt x="218630" y="1949046"/>
                </a:lnTo>
                <a:lnTo>
                  <a:pt x="203837" y="1719989"/>
                </a:lnTo>
                <a:lnTo>
                  <a:pt x="187532" y="1503276"/>
                </a:lnTo>
                <a:lnTo>
                  <a:pt x="170555" y="1296164"/>
                </a:lnTo>
                <a:lnTo>
                  <a:pt x="152234" y="1104140"/>
                </a:lnTo>
                <a:lnTo>
                  <a:pt x="134248" y="923775"/>
                </a:lnTo>
                <a:lnTo>
                  <a:pt x="116263" y="757811"/>
                </a:lnTo>
                <a:lnTo>
                  <a:pt x="99286" y="605564"/>
                </a:lnTo>
                <a:lnTo>
                  <a:pt x="83149" y="470461"/>
                </a:lnTo>
                <a:lnTo>
                  <a:pt x="67853" y="348389"/>
                </a:lnTo>
                <a:lnTo>
                  <a:pt x="55078" y="245519"/>
                </a:lnTo>
                <a:lnTo>
                  <a:pt x="42976" y="159108"/>
                </a:lnTo>
                <a:lnTo>
                  <a:pt x="25662" y="40464"/>
                </a:lnTo>
                <a:lnTo>
                  <a:pt x="19779" y="2"/>
                </a:lnTo>
                <a:lnTo>
                  <a:pt x="26532" y="2"/>
                </a:lnTo>
                <a:lnTo>
                  <a:pt x="26532" y="1"/>
                </a:lnTo>
                <a:lnTo>
                  <a:pt x="0" y="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ítulo 3">
            <a:extLst>
              <a:ext uri="{FF2B5EF4-FFF2-40B4-BE49-F238E27FC236}">
                <a16:creationId xmlns:a16="http://schemas.microsoft.com/office/drawing/2014/main" id="{E54A7595-5380-4EDE-9BAA-D4C4AF80EC8D}"/>
              </a:ext>
            </a:extLst>
          </p:cNvPr>
          <p:cNvSpPr>
            <a:spLocks noGrp="1"/>
          </p:cNvSpPr>
          <p:nvPr>
            <p:ph type="title"/>
          </p:nvPr>
        </p:nvSpPr>
        <p:spPr>
          <a:xfrm>
            <a:off x="685801" y="500743"/>
            <a:ext cx="7402285" cy="1360714"/>
          </a:xfrm>
        </p:spPr>
        <p:txBody>
          <a:bodyPr vert="horz" lIns="91440" tIns="45720" rIns="91440" bIns="45720" rtlCol="0" anchor="ctr">
            <a:normAutofit/>
          </a:bodyPr>
          <a:lstStyle/>
          <a:p>
            <a:r>
              <a:rPr lang="en-US" sz="2800" cap="all" dirty="0" err="1">
                <a:solidFill>
                  <a:srgbClr val="FF33CC"/>
                </a:solidFill>
                <a:latin typeface="Poppins Medium" panose="00000600000000000000" pitchFamily="50" charset="0"/>
                <a:cs typeface="Poppins Medium" panose="00000600000000000000" pitchFamily="50" charset="0"/>
              </a:rPr>
              <a:t>Factores</a:t>
            </a:r>
            <a:r>
              <a:rPr lang="en-US" sz="2800" cap="all" dirty="0">
                <a:solidFill>
                  <a:srgbClr val="FF33CC"/>
                </a:solidFill>
                <a:latin typeface="Poppins Medium" panose="00000600000000000000" pitchFamily="50" charset="0"/>
                <a:cs typeface="Poppins Medium" panose="00000600000000000000" pitchFamily="50" charset="0"/>
              </a:rPr>
              <a:t> de ranking</a:t>
            </a:r>
          </a:p>
        </p:txBody>
      </p:sp>
      <p:sp>
        <p:nvSpPr>
          <p:cNvPr id="5" name="Marcador de texto 4">
            <a:extLst>
              <a:ext uri="{FF2B5EF4-FFF2-40B4-BE49-F238E27FC236}">
                <a16:creationId xmlns:a16="http://schemas.microsoft.com/office/drawing/2014/main" id="{949B2544-1631-4478-82CB-6002AB5A1452}"/>
              </a:ext>
            </a:extLst>
          </p:cNvPr>
          <p:cNvSpPr>
            <a:spLocks noGrp="1"/>
          </p:cNvSpPr>
          <p:nvPr>
            <p:ph type="body" idx="1"/>
          </p:nvPr>
        </p:nvSpPr>
        <p:spPr>
          <a:xfrm>
            <a:off x="685801" y="1861457"/>
            <a:ext cx="7402285" cy="4495800"/>
          </a:xfrm>
        </p:spPr>
        <p:txBody>
          <a:bodyPr vert="horz" lIns="91440" tIns="45720" rIns="91440" bIns="45720" rtlCol="0" anchor="ctr">
            <a:normAutofit/>
          </a:bodyPr>
          <a:lstStyle/>
          <a:p>
            <a:pPr>
              <a:buFont typeface="Arial"/>
              <a:buChar char="•"/>
            </a:pPr>
            <a:r>
              <a:rPr lang="en-US" dirty="0">
                <a:latin typeface="Poppins Medium" panose="00000600000000000000" pitchFamily="50" charset="0"/>
                <a:cs typeface="Poppins Medium" panose="00000600000000000000" pitchFamily="50" charset="0"/>
              </a:rPr>
              <a:t> Conversion rate</a:t>
            </a:r>
          </a:p>
          <a:p>
            <a:pPr>
              <a:buFont typeface="Arial"/>
              <a:buChar char="•"/>
            </a:pPr>
            <a:r>
              <a:rPr lang="en-US" dirty="0">
                <a:latin typeface="Poppins Medium" panose="00000600000000000000" pitchFamily="50" charset="0"/>
                <a:cs typeface="Poppins Medium" panose="00000600000000000000" pitchFamily="50" charset="0"/>
              </a:rPr>
              <a:t> Outside conversion rate</a:t>
            </a:r>
          </a:p>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Tiempo</a:t>
            </a:r>
            <a:r>
              <a:rPr lang="en-US" dirty="0">
                <a:latin typeface="Poppins Medium" panose="00000600000000000000" pitchFamily="50" charset="0"/>
                <a:cs typeface="Poppins Medium" panose="00000600000000000000" pitchFamily="50" charset="0"/>
              </a:rPr>
              <a:t> de </a:t>
            </a:r>
            <a:r>
              <a:rPr lang="en-US" dirty="0" err="1">
                <a:latin typeface="Poppins Medium" panose="00000600000000000000" pitchFamily="50" charset="0"/>
                <a:cs typeface="Poppins Medium" panose="00000600000000000000" pitchFamily="50" charset="0"/>
              </a:rPr>
              <a:t>permanencia</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en</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ficha</a:t>
            </a:r>
            <a:r>
              <a:rPr lang="en-US" dirty="0">
                <a:latin typeface="Poppins Medium" panose="00000600000000000000" pitchFamily="50" charset="0"/>
                <a:cs typeface="Poppins Medium" panose="00000600000000000000" pitchFamily="50" charset="0"/>
              </a:rPr>
              <a:t> de </a:t>
            </a:r>
            <a:r>
              <a:rPr lang="en-US" dirty="0" err="1">
                <a:latin typeface="Poppins Medium" panose="00000600000000000000" pitchFamily="50" charset="0"/>
                <a:cs typeface="Poppins Medium" panose="00000600000000000000" pitchFamily="50" charset="0"/>
              </a:rPr>
              <a:t>producto</a:t>
            </a:r>
            <a:r>
              <a:rPr lang="en-US" dirty="0">
                <a:latin typeface="Poppins Medium" panose="00000600000000000000" pitchFamily="50" charset="0"/>
                <a:cs typeface="Poppins Medium" panose="00000600000000000000" pitchFamily="50" charset="0"/>
              </a:rPr>
              <a:t> </a:t>
            </a:r>
          </a:p>
          <a:p>
            <a:pPr>
              <a:buFont typeface="Arial"/>
              <a:buChar char="•"/>
            </a:pPr>
            <a:r>
              <a:rPr lang="en-US" dirty="0">
                <a:latin typeface="Poppins Medium" panose="00000600000000000000" pitchFamily="50" charset="0"/>
                <a:cs typeface="Poppins Medium" panose="00000600000000000000" pitchFamily="50" charset="0"/>
              </a:rPr>
              <a:t> Scroll</a:t>
            </a:r>
          </a:p>
          <a:p>
            <a:pPr>
              <a:buFont typeface="Arial"/>
              <a:buChar char="•"/>
            </a:pPr>
            <a:r>
              <a:rPr lang="en-US" dirty="0">
                <a:latin typeface="Poppins Medium" panose="00000600000000000000" pitchFamily="50" charset="0"/>
                <a:cs typeface="Poppins Medium" panose="00000600000000000000" pitchFamily="50" charset="0"/>
              </a:rPr>
              <a:t> Tasa de </a:t>
            </a:r>
            <a:r>
              <a:rPr lang="en-US" dirty="0" err="1">
                <a:latin typeface="Poppins Medium" panose="00000600000000000000" pitchFamily="50" charset="0"/>
                <a:cs typeface="Poppins Medium" panose="00000600000000000000" pitchFamily="50" charset="0"/>
              </a:rPr>
              <a:t>rebote</a:t>
            </a:r>
            <a:endParaRPr lang="en-US" dirty="0">
              <a:latin typeface="Poppins Medium" panose="00000600000000000000" pitchFamily="50" charset="0"/>
              <a:cs typeface="Poppins Medium" panose="00000600000000000000" pitchFamily="50" charset="0"/>
            </a:endParaRPr>
          </a:p>
          <a:p>
            <a:endParaRPr lang="en-US" dirty="0">
              <a:latin typeface="Poppins Medium" panose="00000600000000000000" pitchFamily="50" charset="0"/>
              <a:cs typeface="Poppins Medium" panose="00000600000000000000" pitchFamily="50" charset="0"/>
            </a:endParaRPr>
          </a:p>
          <a:p>
            <a:r>
              <a:rPr lang="en-US" dirty="0">
                <a:latin typeface="Poppins Medium" panose="00000600000000000000" pitchFamily="50" charset="0"/>
                <a:cs typeface="Poppins Medium" panose="00000600000000000000" pitchFamily="50" charset="0"/>
              </a:rPr>
              <a:t>NOTA </a:t>
            </a:r>
          </a:p>
          <a:p>
            <a:pPr marL="342900" indent="-342900">
              <a:buFont typeface="Arial" panose="020B0604020202020204" pitchFamily="34" charset="0"/>
              <a:buChar char="•"/>
            </a:pPr>
            <a:r>
              <a:rPr lang="en-US" dirty="0" err="1">
                <a:latin typeface="Poppins Medium" panose="00000600000000000000" pitchFamily="50" charset="0"/>
                <a:cs typeface="Poppins Medium" panose="00000600000000000000" pitchFamily="50" charset="0"/>
              </a:rPr>
              <a:t>En</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algunas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ocasiones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obvia</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verdad</a:t>
            </a:r>
            <a:r>
              <a:rPr lang="en-US" dirty="0">
                <a:latin typeface="Poppins Medium" panose="00000600000000000000" pitchFamily="50" charset="0"/>
                <a:cs typeface="Poppins Medium" panose="00000600000000000000" pitchFamily="50" charset="0"/>
              </a:rPr>
              <a:t> a medias) los </a:t>
            </a:r>
            <a:r>
              <a:rPr lang="en-US" dirty="0" err="1">
                <a:latin typeface="Poppins Medium" panose="00000600000000000000" pitchFamily="50" charset="0"/>
                <a:cs typeface="Poppins Medium" panose="00000600000000000000" pitchFamily="50" charset="0"/>
              </a:rPr>
              <a:t>factores</a:t>
            </a:r>
            <a:r>
              <a:rPr lang="en-US" dirty="0">
                <a:latin typeface="Poppins Medium" panose="00000600000000000000" pitchFamily="50" charset="0"/>
                <a:cs typeface="Poppins Medium" panose="00000600000000000000" pitchFamily="50" charset="0"/>
              </a:rPr>
              <a:t> de </a:t>
            </a:r>
            <a:r>
              <a:rPr lang="en-US" dirty="0" err="1">
                <a:latin typeface="Poppins Medium" panose="00000600000000000000" pitchFamily="50" charset="0"/>
                <a:cs typeface="Poppins Medium" panose="00000600000000000000" pitchFamily="50" charset="0"/>
              </a:rPr>
              <a:t>rankeo</a:t>
            </a:r>
            <a:r>
              <a:rPr lang="en-US" dirty="0">
                <a:latin typeface="Poppins Medium" panose="00000600000000000000" pitchFamily="50" charset="0"/>
                <a:cs typeface="Poppins Medium" panose="00000600000000000000" pitchFamily="50" charset="0"/>
              </a:rPr>
              <a:t> y </a:t>
            </a:r>
            <a:r>
              <a:rPr lang="en-US" dirty="0" err="1">
                <a:latin typeface="Poppins Medium" panose="00000600000000000000" pitchFamily="50" charset="0"/>
                <a:cs typeface="Poppins Medium" panose="00000600000000000000" pitchFamily="50" charset="0"/>
              </a:rPr>
              <a:t>prioriza</a:t>
            </a:r>
            <a:r>
              <a:rPr lang="en-US" dirty="0">
                <a:latin typeface="Poppins Medium" panose="00000600000000000000" pitchFamily="50" charset="0"/>
                <a:cs typeface="Poppins Medium" panose="00000600000000000000" pitchFamily="50" charset="0"/>
              </a:rPr>
              <a:t> / </a:t>
            </a:r>
            <a:r>
              <a:rPr lang="en-US" dirty="0" err="1">
                <a:latin typeface="Poppins Medium" panose="00000600000000000000" pitchFamily="50" charset="0"/>
                <a:cs typeface="Poppins Medium" panose="00000600000000000000" pitchFamily="50" charset="0"/>
              </a:rPr>
              <a:t>enseña</a:t>
            </a:r>
            <a:r>
              <a:rPr lang="en-US" dirty="0">
                <a:latin typeface="Poppins Medium" panose="00000600000000000000" pitchFamily="50" charset="0"/>
                <a:cs typeface="Poppins Medium" panose="00000600000000000000" pitchFamily="50" charset="0"/>
              </a:rPr>
              <a:t> / </a:t>
            </a:r>
            <a:r>
              <a:rPr lang="en-US" dirty="0" err="1">
                <a:latin typeface="Poppins Medium" panose="00000600000000000000" pitchFamily="50" charset="0"/>
                <a:cs typeface="Poppins Medium" panose="00000600000000000000" pitchFamily="50" charset="0"/>
              </a:rPr>
              <a:t>rankea</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mejor</a:t>
            </a:r>
            <a:r>
              <a:rPr lang="en-US" dirty="0">
                <a:latin typeface="Poppins Medium" panose="00000600000000000000" pitchFamily="50" charset="0"/>
                <a:cs typeface="Poppins Medium" panose="00000600000000000000" pitchFamily="50" charset="0"/>
              </a:rPr>
              <a:t>… los </a:t>
            </a:r>
            <a:r>
              <a:rPr lang="en-US" dirty="0" err="1">
                <a:latin typeface="Poppins Medium" panose="00000600000000000000" pitchFamily="50" charset="0"/>
                <a:cs typeface="Poppins Medium" panose="00000600000000000000" pitchFamily="50" charset="0"/>
              </a:rPr>
              <a:t>productos</a:t>
            </a:r>
            <a:r>
              <a:rPr lang="en-US" dirty="0">
                <a:latin typeface="Poppins Medium" panose="00000600000000000000" pitchFamily="50" charset="0"/>
                <a:cs typeface="Poppins Medium" panose="00000600000000000000" pitchFamily="50" charset="0"/>
              </a:rPr>
              <a:t> que le dan mayor </a:t>
            </a:r>
            <a:r>
              <a:rPr lang="en-US" dirty="0" err="1">
                <a:latin typeface="Poppins Medium" panose="00000600000000000000" pitchFamily="50" charset="0"/>
                <a:cs typeface="Poppins Medium" panose="00000600000000000000" pitchFamily="50" charset="0"/>
              </a:rPr>
              <a:t>rentabilidad</a:t>
            </a:r>
            <a:r>
              <a:rPr lang="en-US" dirty="0">
                <a:latin typeface="Poppins Medium" panose="00000600000000000000" pitchFamily="50" charset="0"/>
                <a:cs typeface="Poppins Medium" panose="00000600000000000000" pitchFamily="50" charset="0"/>
              </a:rPr>
              <a:t> (Amazon es una </a:t>
            </a:r>
            <a:r>
              <a:rPr lang="en-US" dirty="0" err="1">
                <a:latin typeface="Poppins Medium" panose="00000600000000000000" pitchFamily="50" charset="0"/>
                <a:cs typeface="Poppins Medium" panose="00000600000000000000" pitchFamily="50" charset="0"/>
              </a:rPr>
              <a:t>empresa</a:t>
            </a:r>
            <a:r>
              <a:rPr lang="en-US" dirty="0">
                <a:latin typeface="Poppins Medium" panose="00000600000000000000" pitchFamily="50" charset="0"/>
                <a:cs typeface="Poppins Medium" panose="00000600000000000000" pitchFamily="50" charset="0"/>
              </a:rPr>
              <a:t>)</a:t>
            </a:r>
          </a:p>
          <a:p>
            <a:pPr>
              <a:buFont typeface="Arial"/>
              <a:buChar char="•"/>
            </a:pPr>
            <a:endParaRPr lang="en-US" dirty="0">
              <a:latin typeface="Poppins Medium" panose="00000600000000000000" pitchFamily="50" charset="0"/>
              <a:cs typeface="Poppins Medium" panose="00000600000000000000" pitchFamily="50" charset="0"/>
            </a:endParaRPr>
          </a:p>
        </p:txBody>
      </p:sp>
    </p:spTree>
    <p:extLst>
      <p:ext uri="{BB962C8B-B14F-4D97-AF65-F5344CB8AC3E}">
        <p14:creationId xmlns:p14="http://schemas.microsoft.com/office/powerpoint/2010/main" val="2561324137"/>
      </p:ext>
    </p:extLst>
  </p:cSld>
  <p:clrMapOvr>
    <a:overrideClrMapping bg1="lt1" tx1="dk1" bg2="lt2" tx2="dk2" accent1="accent1" accent2="accent2" accent3="accent3" accent4="accent4" accent5="accent5" accent6="accent6" hlink="hlink" folHlink="folHlink"/>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7402285" cy="1360714"/>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a:latin typeface="Poppins Medium" panose="00000600000000000000" pitchFamily="50" charset="0"/>
                <a:cs typeface="Poppins Medium" panose="00000600000000000000" pitchFamily="50" charset="0"/>
              </a:rPr>
              <a:t>A9</a:t>
            </a:r>
          </a:p>
        </p:txBody>
      </p:sp>
      <p:sp>
        <p:nvSpPr>
          <p:cNvPr id="89" name="Título 3">
            <a:extLst>
              <a:ext uri="{FF2B5EF4-FFF2-40B4-BE49-F238E27FC236}">
                <a16:creationId xmlns:a16="http://schemas.microsoft.com/office/drawing/2014/main" id="{37A3E6AC-72EA-43AF-BF73-64A07E166214}"/>
              </a:ext>
            </a:extLst>
          </p:cNvPr>
          <p:cNvSpPr>
            <a:spLocks noGrp="1"/>
          </p:cNvSpPr>
          <p:nvPr>
            <p:ph type="title"/>
          </p:nvPr>
        </p:nvSpPr>
        <p:spPr>
          <a:xfrm>
            <a:off x="668076" y="3434382"/>
            <a:ext cx="4513792" cy="981467"/>
          </a:xfrm>
        </p:spPr>
        <p:txBody>
          <a:bodyPr vert="horz" lIns="91440" tIns="45720" rIns="91440" bIns="45720" rtlCol="0" anchor="b">
            <a:normAutofit fontScale="90000"/>
          </a:bodyPr>
          <a:lstStyle/>
          <a:p>
            <a:pPr algn="r"/>
            <a:r>
              <a:rPr lang="en-US" sz="4800" cap="all" dirty="0" err="1">
                <a:solidFill>
                  <a:srgbClr val="FF33CC"/>
                </a:solidFill>
                <a:latin typeface="Poppins Medium" panose="00000600000000000000" pitchFamily="50" charset="0"/>
                <a:cs typeface="Poppins Medium" panose="00000600000000000000" pitchFamily="50" charset="0"/>
              </a:rPr>
              <a:t>Factores</a:t>
            </a:r>
            <a:r>
              <a:rPr lang="en-US" sz="4800" cap="all" dirty="0">
                <a:solidFill>
                  <a:srgbClr val="FF33CC"/>
                </a:solidFill>
                <a:latin typeface="Poppins Medium" panose="00000600000000000000" pitchFamily="50" charset="0"/>
                <a:cs typeface="Poppins Medium" panose="00000600000000000000" pitchFamily="50" charset="0"/>
              </a:rPr>
              <a:t> de </a:t>
            </a:r>
            <a:r>
              <a:rPr lang="en-US" sz="4800" cap="all" dirty="0" err="1">
                <a:solidFill>
                  <a:srgbClr val="FF33CC"/>
                </a:solidFill>
                <a:latin typeface="Poppins Medium" panose="00000600000000000000" pitchFamily="50" charset="0"/>
                <a:cs typeface="Poppins Medium" panose="00000600000000000000" pitchFamily="50" charset="0"/>
              </a:rPr>
              <a:t>penalización</a:t>
            </a:r>
            <a:endParaRPr lang="en-US" sz="2000" cap="all" dirty="0">
              <a:latin typeface="Poppins Medium" panose="00000600000000000000" pitchFamily="50" charset="0"/>
              <a:cs typeface="Poppins Medium" panose="00000600000000000000" pitchFamily="50" charset="0"/>
            </a:endParaRPr>
          </a:p>
        </p:txBody>
      </p:sp>
      <p:sp>
        <p:nvSpPr>
          <p:cNvPr id="87" name="Marcador de texto 5">
            <a:extLst>
              <a:ext uri="{FF2B5EF4-FFF2-40B4-BE49-F238E27FC236}">
                <a16:creationId xmlns:a16="http://schemas.microsoft.com/office/drawing/2014/main" id="{DA891EB2-8F7B-47D1-936C-4F71D771E740}"/>
              </a:ext>
            </a:extLst>
          </p:cNvPr>
          <p:cNvSpPr txBox="1">
            <a:spLocks/>
          </p:cNvSpPr>
          <p:nvPr/>
        </p:nvSpPr>
        <p:spPr>
          <a:xfrm>
            <a:off x="6739631" y="2246116"/>
            <a:ext cx="4703215" cy="3226103"/>
          </a:xfrm>
          <a:prstGeom prst="rect">
            <a:avLst/>
          </a:prstGeom>
        </p:spPr>
        <p:txBody>
          <a:bodyPr vert="horz" lIns="91440" tIns="45720" rIns="91440" bIns="45720" rtlCol="0" anchor="b">
            <a:normAutofit fontScale="70000" lnSpcReduction="200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s-ES" sz="4400" dirty="0">
                <a:solidFill>
                  <a:schemeClr val="bg1"/>
                </a:solidFill>
                <a:latin typeface="Poppins Medium" panose="00000600000000000000" pitchFamily="50" charset="0"/>
                <a:cs typeface="Poppins Medium" panose="00000600000000000000" pitchFamily="50" charset="0"/>
              </a:rPr>
              <a:t>En esta sección se presentan diferentes factores que pueden penalizar a nuestro posicionamiento en las diferentes categorías</a:t>
            </a:r>
          </a:p>
        </p:txBody>
      </p:sp>
    </p:spTree>
    <p:extLst>
      <p:ext uri="{BB962C8B-B14F-4D97-AF65-F5344CB8AC3E}">
        <p14:creationId xmlns:p14="http://schemas.microsoft.com/office/powerpoint/2010/main" val="350616183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Freeform: Shape 11">
            <a:extLst>
              <a:ext uri="{FF2B5EF4-FFF2-40B4-BE49-F238E27FC236}">
                <a16:creationId xmlns:a16="http://schemas.microsoft.com/office/drawing/2014/main" id="{54309F57-B331-41A7-9154-15EC2AF45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845162" cy="6858000"/>
          </a:xfrm>
          <a:custGeom>
            <a:avLst/>
            <a:gdLst>
              <a:gd name="connsiteX0" fmla="*/ 0 w 8845162"/>
              <a:gd name="connsiteY0" fmla="*/ 0 h 6858000"/>
              <a:gd name="connsiteX1" fmla="*/ 6265248 w 8845162"/>
              <a:gd name="connsiteY1" fmla="*/ 0 h 6858000"/>
              <a:gd name="connsiteX2" fmla="*/ 7537703 w 8845162"/>
              <a:gd name="connsiteY2" fmla="*/ 0 h 6858000"/>
              <a:gd name="connsiteX3" fmla="*/ 8845162 w 8845162"/>
              <a:gd name="connsiteY3" fmla="*/ 0 h 6858000"/>
              <a:gd name="connsiteX4" fmla="*/ 8845162 w 8845162"/>
              <a:gd name="connsiteY4" fmla="*/ 6858000 h 6858000"/>
              <a:gd name="connsiteX5" fmla="*/ 7537703 w 8845162"/>
              <a:gd name="connsiteY5" fmla="*/ 6858000 h 6858000"/>
              <a:gd name="connsiteX6" fmla="*/ 6265248 w 8845162"/>
              <a:gd name="connsiteY6" fmla="*/ 6858000 h 6858000"/>
              <a:gd name="connsiteX7" fmla="*/ 20957 w 8845162"/>
              <a:gd name="connsiteY7" fmla="*/ 6858000 h 6858000"/>
              <a:gd name="connsiteX8" fmla="*/ 46002 w 8845162"/>
              <a:gd name="connsiteY8" fmla="*/ 6702325 h 6858000"/>
              <a:gd name="connsiteX9" fmla="*/ 69870 w 8845162"/>
              <a:gd name="connsiteY9" fmla="*/ 6547334 h 6858000"/>
              <a:gd name="connsiteX10" fmla="*/ 93234 w 8845162"/>
              <a:gd name="connsiteY10" fmla="*/ 6391658 h 6858000"/>
              <a:gd name="connsiteX11" fmla="*/ 113237 w 8845162"/>
              <a:gd name="connsiteY11" fmla="*/ 6235295 h 6858000"/>
              <a:gd name="connsiteX12" fmla="*/ 133409 w 8845162"/>
              <a:gd name="connsiteY12" fmla="*/ 6079619 h 6858000"/>
              <a:gd name="connsiteX13" fmla="*/ 152234 w 8845162"/>
              <a:gd name="connsiteY13" fmla="*/ 5923256 h 6858000"/>
              <a:gd name="connsiteX14" fmla="*/ 168370 w 8845162"/>
              <a:gd name="connsiteY14" fmla="*/ 5768951 h 6858000"/>
              <a:gd name="connsiteX15" fmla="*/ 183667 w 8845162"/>
              <a:gd name="connsiteY15" fmla="*/ 5612589 h 6858000"/>
              <a:gd name="connsiteX16" fmla="*/ 197619 w 8845162"/>
              <a:gd name="connsiteY16" fmla="*/ 5456912 h 6858000"/>
              <a:gd name="connsiteX17" fmla="*/ 209720 w 8845162"/>
              <a:gd name="connsiteY17" fmla="*/ 5303979 h 6858000"/>
              <a:gd name="connsiteX18" fmla="*/ 221823 w 8845162"/>
              <a:gd name="connsiteY18" fmla="*/ 5148988 h 6858000"/>
              <a:gd name="connsiteX19" fmla="*/ 231908 w 8845162"/>
              <a:gd name="connsiteY19" fmla="*/ 4996055 h 6858000"/>
              <a:gd name="connsiteX20" fmla="*/ 239808 w 8845162"/>
              <a:gd name="connsiteY20" fmla="*/ 4843121 h 6858000"/>
              <a:gd name="connsiteX21" fmla="*/ 248045 w 8845162"/>
              <a:gd name="connsiteY21" fmla="*/ 4690874 h 6858000"/>
              <a:gd name="connsiteX22" fmla="*/ 254936 w 8845162"/>
              <a:gd name="connsiteY22" fmla="*/ 4539998 h 6858000"/>
              <a:gd name="connsiteX23" fmla="*/ 259811 w 8845162"/>
              <a:gd name="connsiteY23" fmla="*/ 4390493 h 6858000"/>
              <a:gd name="connsiteX24" fmla="*/ 264014 w 8845162"/>
              <a:gd name="connsiteY24" fmla="*/ 4240989 h 6858000"/>
              <a:gd name="connsiteX25" fmla="*/ 268047 w 8845162"/>
              <a:gd name="connsiteY25" fmla="*/ 4092856 h 6858000"/>
              <a:gd name="connsiteX26" fmla="*/ 269897 w 8845162"/>
              <a:gd name="connsiteY26" fmla="*/ 3946781 h 6858000"/>
              <a:gd name="connsiteX27" fmla="*/ 271913 w 8845162"/>
              <a:gd name="connsiteY27" fmla="*/ 3800705 h 6858000"/>
              <a:gd name="connsiteX28" fmla="*/ 272922 w 8845162"/>
              <a:gd name="connsiteY28" fmla="*/ 3656687 h 6858000"/>
              <a:gd name="connsiteX29" fmla="*/ 271913 w 8845162"/>
              <a:gd name="connsiteY29" fmla="*/ 3514041 h 6858000"/>
              <a:gd name="connsiteX30" fmla="*/ 271913 w 8845162"/>
              <a:gd name="connsiteY30" fmla="*/ 3372766 h 6858000"/>
              <a:gd name="connsiteX31" fmla="*/ 269897 w 8845162"/>
              <a:gd name="connsiteY31" fmla="*/ 3232863 h 6858000"/>
              <a:gd name="connsiteX32" fmla="*/ 266871 w 8845162"/>
              <a:gd name="connsiteY32" fmla="*/ 3095703 h 6858000"/>
              <a:gd name="connsiteX33" fmla="*/ 264014 w 8845162"/>
              <a:gd name="connsiteY33" fmla="*/ 2959915 h 6858000"/>
              <a:gd name="connsiteX34" fmla="*/ 260820 w 8845162"/>
              <a:gd name="connsiteY34" fmla="*/ 2826869 h 6858000"/>
              <a:gd name="connsiteX35" fmla="*/ 255946 w 8845162"/>
              <a:gd name="connsiteY35" fmla="*/ 2694510 h 6858000"/>
              <a:gd name="connsiteX36" fmla="*/ 250734 w 8845162"/>
              <a:gd name="connsiteY36" fmla="*/ 2564209 h 6858000"/>
              <a:gd name="connsiteX37" fmla="*/ 246028 w 8845162"/>
              <a:gd name="connsiteY37" fmla="*/ 2436650 h 6858000"/>
              <a:gd name="connsiteX38" fmla="*/ 232749 w 8845162"/>
              <a:gd name="connsiteY38" fmla="*/ 2187704 h 6858000"/>
              <a:gd name="connsiteX39" fmla="*/ 218630 w 8845162"/>
              <a:gd name="connsiteY39" fmla="*/ 1949046 h 6858000"/>
              <a:gd name="connsiteX40" fmla="*/ 203837 w 8845162"/>
              <a:gd name="connsiteY40" fmla="*/ 1719989 h 6858000"/>
              <a:gd name="connsiteX41" fmla="*/ 187532 w 8845162"/>
              <a:gd name="connsiteY41" fmla="*/ 1503276 h 6858000"/>
              <a:gd name="connsiteX42" fmla="*/ 170555 w 8845162"/>
              <a:gd name="connsiteY42" fmla="*/ 1296164 h 6858000"/>
              <a:gd name="connsiteX43" fmla="*/ 152234 w 8845162"/>
              <a:gd name="connsiteY43" fmla="*/ 1104140 h 6858000"/>
              <a:gd name="connsiteX44" fmla="*/ 134248 w 8845162"/>
              <a:gd name="connsiteY44" fmla="*/ 923775 h 6858000"/>
              <a:gd name="connsiteX45" fmla="*/ 116263 w 8845162"/>
              <a:gd name="connsiteY45" fmla="*/ 757811 h 6858000"/>
              <a:gd name="connsiteX46" fmla="*/ 99286 w 8845162"/>
              <a:gd name="connsiteY46" fmla="*/ 605564 h 6858000"/>
              <a:gd name="connsiteX47" fmla="*/ 83149 w 8845162"/>
              <a:gd name="connsiteY47" fmla="*/ 470461 h 6858000"/>
              <a:gd name="connsiteX48" fmla="*/ 67853 w 8845162"/>
              <a:gd name="connsiteY48" fmla="*/ 348389 h 6858000"/>
              <a:gd name="connsiteX49" fmla="*/ 55078 w 8845162"/>
              <a:gd name="connsiteY49" fmla="*/ 245519 h 6858000"/>
              <a:gd name="connsiteX50" fmla="*/ 42976 w 8845162"/>
              <a:gd name="connsiteY50" fmla="*/ 159108 h 6858000"/>
              <a:gd name="connsiteX51" fmla="*/ 25662 w 8845162"/>
              <a:gd name="connsiteY51" fmla="*/ 40464 h 6858000"/>
              <a:gd name="connsiteX52" fmla="*/ 19779 w 8845162"/>
              <a:gd name="connsiteY52" fmla="*/ 2 h 6858000"/>
              <a:gd name="connsiteX53" fmla="*/ 26532 w 8845162"/>
              <a:gd name="connsiteY53" fmla="*/ 2 h 6858000"/>
              <a:gd name="connsiteX54" fmla="*/ 26532 w 8845162"/>
              <a:gd name="connsiteY54" fmla="*/ 1 h 6858000"/>
              <a:gd name="connsiteX55" fmla="*/ 0 w 8845162"/>
              <a:gd name="connsiteY5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8845162" h="6858000">
                <a:moveTo>
                  <a:pt x="0" y="0"/>
                </a:moveTo>
                <a:lnTo>
                  <a:pt x="6265248" y="0"/>
                </a:lnTo>
                <a:lnTo>
                  <a:pt x="7537703" y="0"/>
                </a:lnTo>
                <a:lnTo>
                  <a:pt x="8845162" y="0"/>
                </a:lnTo>
                <a:lnTo>
                  <a:pt x="8845162" y="6858000"/>
                </a:lnTo>
                <a:lnTo>
                  <a:pt x="7537703" y="6858000"/>
                </a:lnTo>
                <a:lnTo>
                  <a:pt x="6265248" y="6858000"/>
                </a:lnTo>
                <a:lnTo>
                  <a:pt x="20957" y="6858000"/>
                </a:lnTo>
                <a:lnTo>
                  <a:pt x="46002" y="6702325"/>
                </a:lnTo>
                <a:lnTo>
                  <a:pt x="69870" y="6547334"/>
                </a:lnTo>
                <a:lnTo>
                  <a:pt x="93234" y="6391658"/>
                </a:lnTo>
                <a:lnTo>
                  <a:pt x="113237" y="6235295"/>
                </a:lnTo>
                <a:lnTo>
                  <a:pt x="133409" y="6079619"/>
                </a:lnTo>
                <a:lnTo>
                  <a:pt x="152234" y="5923256"/>
                </a:lnTo>
                <a:lnTo>
                  <a:pt x="168370" y="5768951"/>
                </a:lnTo>
                <a:lnTo>
                  <a:pt x="183667" y="5612589"/>
                </a:lnTo>
                <a:lnTo>
                  <a:pt x="197619" y="5456912"/>
                </a:lnTo>
                <a:lnTo>
                  <a:pt x="209720" y="5303979"/>
                </a:lnTo>
                <a:lnTo>
                  <a:pt x="221823" y="5148988"/>
                </a:lnTo>
                <a:lnTo>
                  <a:pt x="231908" y="4996055"/>
                </a:lnTo>
                <a:lnTo>
                  <a:pt x="239808" y="4843121"/>
                </a:lnTo>
                <a:lnTo>
                  <a:pt x="248045" y="4690874"/>
                </a:lnTo>
                <a:lnTo>
                  <a:pt x="254936" y="4539998"/>
                </a:lnTo>
                <a:lnTo>
                  <a:pt x="259811" y="4390493"/>
                </a:lnTo>
                <a:lnTo>
                  <a:pt x="264014" y="4240989"/>
                </a:lnTo>
                <a:lnTo>
                  <a:pt x="268047" y="4092856"/>
                </a:lnTo>
                <a:lnTo>
                  <a:pt x="269897" y="3946781"/>
                </a:lnTo>
                <a:lnTo>
                  <a:pt x="271913" y="3800705"/>
                </a:lnTo>
                <a:lnTo>
                  <a:pt x="272922" y="3656687"/>
                </a:lnTo>
                <a:lnTo>
                  <a:pt x="271913" y="3514041"/>
                </a:lnTo>
                <a:lnTo>
                  <a:pt x="271913" y="3372766"/>
                </a:lnTo>
                <a:lnTo>
                  <a:pt x="269897" y="3232863"/>
                </a:lnTo>
                <a:lnTo>
                  <a:pt x="266871" y="3095703"/>
                </a:lnTo>
                <a:lnTo>
                  <a:pt x="264014" y="2959915"/>
                </a:lnTo>
                <a:lnTo>
                  <a:pt x="260820" y="2826869"/>
                </a:lnTo>
                <a:lnTo>
                  <a:pt x="255946" y="2694510"/>
                </a:lnTo>
                <a:lnTo>
                  <a:pt x="250734" y="2564209"/>
                </a:lnTo>
                <a:lnTo>
                  <a:pt x="246028" y="2436650"/>
                </a:lnTo>
                <a:lnTo>
                  <a:pt x="232749" y="2187704"/>
                </a:lnTo>
                <a:lnTo>
                  <a:pt x="218630" y="1949046"/>
                </a:lnTo>
                <a:lnTo>
                  <a:pt x="203837" y="1719989"/>
                </a:lnTo>
                <a:lnTo>
                  <a:pt x="187532" y="1503276"/>
                </a:lnTo>
                <a:lnTo>
                  <a:pt x="170555" y="1296164"/>
                </a:lnTo>
                <a:lnTo>
                  <a:pt x="152234" y="1104140"/>
                </a:lnTo>
                <a:lnTo>
                  <a:pt x="134248" y="923775"/>
                </a:lnTo>
                <a:lnTo>
                  <a:pt x="116263" y="757811"/>
                </a:lnTo>
                <a:lnTo>
                  <a:pt x="99286" y="605564"/>
                </a:lnTo>
                <a:lnTo>
                  <a:pt x="83149" y="470461"/>
                </a:lnTo>
                <a:lnTo>
                  <a:pt x="67853" y="348389"/>
                </a:lnTo>
                <a:lnTo>
                  <a:pt x="55078" y="245519"/>
                </a:lnTo>
                <a:lnTo>
                  <a:pt x="42976" y="159108"/>
                </a:lnTo>
                <a:lnTo>
                  <a:pt x="25662" y="40464"/>
                </a:lnTo>
                <a:lnTo>
                  <a:pt x="19779" y="2"/>
                </a:lnTo>
                <a:lnTo>
                  <a:pt x="26532" y="2"/>
                </a:lnTo>
                <a:lnTo>
                  <a:pt x="26532" y="1"/>
                </a:lnTo>
                <a:lnTo>
                  <a:pt x="0" y="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ítulo 3">
            <a:extLst>
              <a:ext uri="{FF2B5EF4-FFF2-40B4-BE49-F238E27FC236}">
                <a16:creationId xmlns:a16="http://schemas.microsoft.com/office/drawing/2014/main" id="{E54A7595-5380-4EDE-9BAA-D4C4AF80EC8D}"/>
              </a:ext>
            </a:extLst>
          </p:cNvPr>
          <p:cNvSpPr>
            <a:spLocks noGrp="1"/>
          </p:cNvSpPr>
          <p:nvPr>
            <p:ph type="title"/>
          </p:nvPr>
        </p:nvSpPr>
        <p:spPr>
          <a:xfrm>
            <a:off x="685801" y="500743"/>
            <a:ext cx="7402285" cy="1360714"/>
          </a:xfrm>
        </p:spPr>
        <p:txBody>
          <a:bodyPr vert="horz" lIns="91440" tIns="45720" rIns="91440" bIns="45720" rtlCol="0" anchor="ctr">
            <a:normAutofit/>
          </a:bodyPr>
          <a:lstStyle/>
          <a:p>
            <a:r>
              <a:rPr lang="en-US" sz="2800" cap="all" dirty="0" err="1">
                <a:solidFill>
                  <a:srgbClr val="FF33CC"/>
                </a:solidFill>
                <a:latin typeface="Poppins Medium" panose="00000600000000000000" pitchFamily="50" charset="0"/>
                <a:cs typeface="Poppins Medium" panose="00000600000000000000" pitchFamily="50" charset="0"/>
              </a:rPr>
              <a:t>Factores</a:t>
            </a:r>
            <a:r>
              <a:rPr lang="en-US" sz="2800" cap="all" dirty="0">
                <a:solidFill>
                  <a:srgbClr val="FF33CC"/>
                </a:solidFill>
                <a:latin typeface="Poppins Medium" panose="00000600000000000000" pitchFamily="50" charset="0"/>
                <a:cs typeface="Poppins Medium" panose="00000600000000000000" pitchFamily="50" charset="0"/>
              </a:rPr>
              <a:t> de PENALIZACIÓN</a:t>
            </a:r>
          </a:p>
        </p:txBody>
      </p:sp>
      <p:sp>
        <p:nvSpPr>
          <p:cNvPr id="5" name="Marcador de texto 4">
            <a:extLst>
              <a:ext uri="{FF2B5EF4-FFF2-40B4-BE49-F238E27FC236}">
                <a16:creationId xmlns:a16="http://schemas.microsoft.com/office/drawing/2014/main" id="{949B2544-1631-4478-82CB-6002AB5A1452}"/>
              </a:ext>
            </a:extLst>
          </p:cNvPr>
          <p:cNvSpPr>
            <a:spLocks noGrp="1"/>
          </p:cNvSpPr>
          <p:nvPr>
            <p:ph type="body" idx="1"/>
          </p:nvPr>
        </p:nvSpPr>
        <p:spPr>
          <a:xfrm>
            <a:off x="685801" y="1861456"/>
            <a:ext cx="7402285" cy="4726379"/>
          </a:xfrm>
        </p:spPr>
        <p:txBody>
          <a:bodyPr vert="horz" lIns="91440" tIns="45720" rIns="91440" bIns="45720" rtlCol="0" anchor="ctr">
            <a:normAutofit fontScale="92500" lnSpcReduction="20000"/>
          </a:bodyPr>
          <a:lstStyle/>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Productos</a:t>
            </a:r>
            <a:r>
              <a:rPr lang="en-US" dirty="0">
                <a:latin typeface="Poppins Medium" panose="00000600000000000000" pitchFamily="50" charset="0"/>
                <a:cs typeface="Poppins Medium" panose="00000600000000000000" pitchFamily="50" charset="0"/>
              </a:rPr>
              <a:t> NO </a:t>
            </a:r>
            <a:r>
              <a:rPr lang="en-US" dirty="0" err="1">
                <a:latin typeface="Poppins Medium" panose="00000600000000000000" pitchFamily="50" charset="0"/>
                <a:cs typeface="Poppins Medium" panose="00000600000000000000" pitchFamily="50" charset="0"/>
              </a:rPr>
              <a:t>vendidos</a:t>
            </a:r>
            <a:r>
              <a:rPr lang="en-US" dirty="0">
                <a:latin typeface="Poppins Medium" panose="00000600000000000000" pitchFamily="50" charset="0"/>
                <a:cs typeface="Poppins Medium" panose="00000600000000000000" pitchFamily="50" charset="0"/>
              </a:rPr>
              <a:t> por Amazon</a:t>
            </a:r>
          </a:p>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Productos</a:t>
            </a:r>
            <a:r>
              <a:rPr lang="en-US" dirty="0">
                <a:latin typeface="Poppins Medium" panose="00000600000000000000" pitchFamily="50" charset="0"/>
                <a:cs typeface="Poppins Medium" panose="00000600000000000000" pitchFamily="50" charset="0"/>
              </a:rPr>
              <a:t> NO Prime</a:t>
            </a:r>
          </a:p>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Productos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fuera</a:t>
            </a:r>
            <a:r>
              <a:rPr lang="en-US" dirty="0">
                <a:latin typeface="Poppins Medium" panose="00000600000000000000" pitchFamily="50" charset="0"/>
                <a:cs typeface="Poppins Medium" panose="00000600000000000000" pitchFamily="50" charset="0"/>
              </a:rPr>
              <a:t> de stock”</a:t>
            </a:r>
          </a:p>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Reducción</a:t>
            </a:r>
            <a:r>
              <a:rPr lang="en-US" dirty="0">
                <a:latin typeface="Poppins Medium" panose="00000600000000000000" pitchFamily="50" charset="0"/>
                <a:cs typeface="Poppins Medium" panose="00000600000000000000" pitchFamily="50" charset="0"/>
              </a:rPr>
              <a:t> de la </a:t>
            </a:r>
            <a:r>
              <a:rPr lang="en-US" dirty="0" err="1">
                <a:latin typeface="Poppins Medium" panose="00000600000000000000" pitchFamily="50" charset="0"/>
                <a:cs typeface="Poppins Medium" panose="00000600000000000000" pitchFamily="50" charset="0"/>
              </a:rPr>
              <a:t>velocidad</a:t>
            </a:r>
            <a:r>
              <a:rPr lang="en-US" dirty="0">
                <a:latin typeface="Poppins Medium" panose="00000600000000000000" pitchFamily="50" charset="0"/>
                <a:cs typeface="Poppins Medium" panose="00000600000000000000" pitchFamily="50" charset="0"/>
              </a:rPr>
              <a:t> de </a:t>
            </a:r>
            <a:r>
              <a:rPr lang="en-US" dirty="0" err="1">
                <a:latin typeface="Poppins Medium" panose="00000600000000000000" pitchFamily="50" charset="0"/>
                <a:cs typeface="Poppins Medium" panose="00000600000000000000" pitchFamily="50" charset="0"/>
              </a:rPr>
              <a:t>ventas</a:t>
            </a:r>
            <a:r>
              <a:rPr lang="en-US" dirty="0">
                <a:latin typeface="Poppins Medium" panose="00000600000000000000" pitchFamily="50" charset="0"/>
                <a:cs typeface="Poppins Medium" panose="00000600000000000000" pitchFamily="50" charset="0"/>
              </a:rPr>
              <a:t> del seller</a:t>
            </a:r>
          </a:p>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Productos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fuera</a:t>
            </a:r>
            <a:r>
              <a:rPr lang="en-US" dirty="0">
                <a:latin typeface="Poppins Medium" panose="00000600000000000000" pitchFamily="50" charset="0"/>
                <a:cs typeface="Poppins Medium" panose="00000600000000000000" pitchFamily="50" charset="0"/>
              </a:rPr>
              <a:t> de stock” y listing </a:t>
            </a:r>
            <a:r>
              <a:rPr lang="en-US" dirty="0" err="1">
                <a:latin typeface="Poppins Medium" panose="00000600000000000000" pitchFamily="50" charset="0"/>
                <a:cs typeface="Poppins Medium" panose="00000600000000000000" pitchFamily="50" charset="0"/>
              </a:rPr>
              <a:t>abierto</a:t>
            </a:r>
            <a:endParaRPr lang="en-US" dirty="0">
              <a:latin typeface="Poppins Medium" panose="00000600000000000000" pitchFamily="50" charset="0"/>
              <a:cs typeface="Poppins Medium" panose="00000600000000000000" pitchFamily="50" charset="0"/>
            </a:endParaRPr>
          </a:p>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Productos</a:t>
            </a:r>
            <a:r>
              <a:rPr lang="en-US" dirty="0">
                <a:latin typeface="Poppins Medium" panose="00000600000000000000" pitchFamily="50" charset="0"/>
                <a:cs typeface="Poppins Medium" panose="00000600000000000000" pitchFamily="50" charset="0"/>
              </a:rPr>
              <a:t> con </a:t>
            </a:r>
            <a:r>
              <a:rPr lang="en-US" dirty="0" err="1">
                <a:latin typeface="Poppins Medium" panose="00000600000000000000" pitchFamily="50" charset="0"/>
                <a:cs typeface="Poppins Medium" panose="00000600000000000000" pitchFamily="50" charset="0"/>
              </a:rPr>
              <a:t>descripciones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pobres</a:t>
            </a:r>
            <a:endParaRPr lang="en-US" dirty="0">
              <a:latin typeface="Poppins Medium" panose="00000600000000000000" pitchFamily="50" charset="0"/>
              <a:cs typeface="Poppins Medium" panose="00000600000000000000" pitchFamily="50" charset="0"/>
            </a:endParaRPr>
          </a:p>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Contacto</a:t>
            </a:r>
            <a:r>
              <a:rPr lang="en-US" dirty="0">
                <a:latin typeface="Poppins Medium" panose="00000600000000000000" pitchFamily="50" charset="0"/>
                <a:cs typeface="Poppins Medium" panose="00000600000000000000" pitchFamily="50" charset="0"/>
              </a:rPr>
              <a:t> con </a:t>
            </a:r>
            <a:r>
              <a:rPr lang="en-US" dirty="0" err="1">
                <a:latin typeface="Poppins Medium" panose="00000600000000000000" pitchFamily="50" charset="0"/>
                <a:cs typeface="Poppins Medium" panose="00000600000000000000" pitchFamily="50" charset="0"/>
              </a:rPr>
              <a:t>clientes</a:t>
            </a:r>
            <a:r>
              <a:rPr lang="en-US" dirty="0">
                <a:latin typeface="Poppins Medium" panose="00000600000000000000" pitchFamily="50" charset="0"/>
                <a:cs typeface="Poppins Medium" panose="00000600000000000000" pitchFamily="50" charset="0"/>
              </a:rPr>
              <a:t> para que </a:t>
            </a:r>
            <a:r>
              <a:rPr lang="en-US" dirty="0" err="1">
                <a:latin typeface="Poppins Medium" panose="00000600000000000000" pitchFamily="50" charset="0"/>
                <a:cs typeface="Poppins Medium" panose="00000600000000000000" pitchFamily="50" charset="0"/>
              </a:rPr>
              <a:t>nos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quiten</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reseñas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negativas</a:t>
            </a:r>
            <a:endParaRPr lang="en-US" dirty="0">
              <a:latin typeface="Poppins Medium" panose="00000600000000000000" pitchFamily="50" charset="0"/>
              <a:cs typeface="Poppins Medium" panose="00000600000000000000" pitchFamily="50" charset="0"/>
            </a:endParaRPr>
          </a:p>
          <a:p>
            <a:endParaRPr lang="en-US" dirty="0">
              <a:latin typeface="Poppins Medium" panose="00000600000000000000" pitchFamily="50" charset="0"/>
              <a:cs typeface="Poppins Medium" panose="00000600000000000000" pitchFamily="50" charset="0"/>
            </a:endParaRPr>
          </a:p>
          <a:p>
            <a:r>
              <a:rPr lang="en-US" dirty="0">
                <a:latin typeface="Poppins Medium" panose="00000600000000000000" pitchFamily="50" charset="0"/>
                <a:cs typeface="Poppins Medium" panose="00000600000000000000" pitchFamily="50" charset="0"/>
              </a:rPr>
              <a:t>NOTA </a:t>
            </a:r>
          </a:p>
          <a:p>
            <a:pPr marL="342900" indent="-342900">
              <a:buFont typeface="Arial" panose="020B0604020202020204" pitchFamily="34" charset="0"/>
              <a:buChar char="•"/>
            </a:pPr>
            <a:r>
              <a:rPr lang="en-US" dirty="0">
                <a:latin typeface="Poppins Medium" panose="00000600000000000000" pitchFamily="50" charset="0"/>
                <a:cs typeface="Poppins Medium" panose="00000600000000000000" pitchFamily="50" charset="0"/>
              </a:rPr>
              <a:t>Los </a:t>
            </a:r>
            <a:r>
              <a:rPr lang="en-US" dirty="0" err="1">
                <a:latin typeface="Poppins Medium" panose="00000600000000000000" pitchFamily="50" charset="0"/>
                <a:cs typeface="Poppins Medium" panose="00000600000000000000" pitchFamily="50" charset="0"/>
              </a:rPr>
              <a:t>clientes</a:t>
            </a:r>
            <a:r>
              <a:rPr lang="en-US" dirty="0">
                <a:latin typeface="Poppins Medium" panose="00000600000000000000" pitchFamily="50" charset="0"/>
                <a:cs typeface="Poppins Medium" panose="00000600000000000000" pitchFamily="50" charset="0"/>
              </a:rPr>
              <a:t> que </a:t>
            </a:r>
            <a:r>
              <a:rPr lang="en-US" dirty="0" err="1">
                <a:latin typeface="Poppins Medium" panose="00000600000000000000" pitchFamily="50" charset="0"/>
                <a:cs typeface="Poppins Medium" panose="00000600000000000000" pitchFamily="50" charset="0"/>
              </a:rPr>
              <a:t>compran</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en</a:t>
            </a:r>
            <a:r>
              <a:rPr lang="en-US" dirty="0">
                <a:latin typeface="Poppins Medium" panose="00000600000000000000" pitchFamily="50" charset="0"/>
                <a:cs typeface="Poppins Medium" panose="00000600000000000000" pitchFamily="50" charset="0"/>
              </a:rPr>
              <a:t> Amazon, SON DE AMAZON. </a:t>
            </a:r>
            <a:r>
              <a:rPr lang="en-US" dirty="0" err="1">
                <a:latin typeface="Poppins Medium" panose="00000600000000000000" pitchFamily="50" charset="0"/>
                <a:cs typeface="Poppins Medium" panose="00000600000000000000" pitchFamily="50" charset="0"/>
              </a:rPr>
              <a:t>Existen</a:t>
            </a:r>
            <a:r>
              <a:rPr lang="en-US" dirty="0">
                <a:latin typeface="Poppins Medium" panose="00000600000000000000" pitchFamily="50" charset="0"/>
                <a:cs typeface="Poppins Medium" panose="00000600000000000000" pitchFamily="50" charset="0"/>
              </a:rPr>
              <a:t> una </a:t>
            </a:r>
            <a:r>
              <a:rPr lang="en-US" dirty="0" err="1">
                <a:latin typeface="Poppins Medium" panose="00000600000000000000" pitchFamily="50" charset="0"/>
                <a:cs typeface="Poppins Medium" panose="00000600000000000000" pitchFamily="50" charset="0"/>
              </a:rPr>
              <a:t>políticas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muy</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restrictivas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sobre</a:t>
            </a:r>
            <a:r>
              <a:rPr lang="en-US" dirty="0">
                <a:latin typeface="Poppins Medium" panose="00000600000000000000" pitchFamily="50" charset="0"/>
                <a:cs typeface="Poppins Medium" panose="00000600000000000000" pitchFamily="50" charset="0"/>
              </a:rPr>
              <a:t> la </a:t>
            </a:r>
            <a:r>
              <a:rPr lang="en-US" dirty="0" err="1">
                <a:latin typeface="Poppins Medium" panose="00000600000000000000" pitchFamily="50" charset="0"/>
                <a:cs typeface="Poppins Medium" panose="00000600000000000000" pitchFamily="50" charset="0"/>
              </a:rPr>
              <a:t>comunicación</a:t>
            </a:r>
            <a:r>
              <a:rPr lang="en-US" dirty="0">
                <a:latin typeface="Poppins Medium" panose="00000600000000000000" pitchFamily="50" charset="0"/>
                <a:cs typeface="Poppins Medium" panose="00000600000000000000" pitchFamily="50" charset="0"/>
              </a:rPr>
              <a:t> del seller con los </a:t>
            </a:r>
            <a:r>
              <a:rPr lang="en-US" dirty="0" err="1">
                <a:latin typeface="Poppins Medium" panose="00000600000000000000" pitchFamily="50" charset="0"/>
                <a:cs typeface="Poppins Medium" panose="00000600000000000000" pitchFamily="50" charset="0"/>
              </a:rPr>
              <a:t>compradores</a:t>
            </a:r>
            <a:r>
              <a:rPr lang="en-US" dirty="0">
                <a:latin typeface="Poppins Medium" panose="00000600000000000000" pitchFamily="50" charset="0"/>
                <a:cs typeface="Poppins Medium" panose="00000600000000000000" pitchFamily="50" charset="0"/>
              </a:rPr>
              <a:t> (lo </a:t>
            </a:r>
            <a:r>
              <a:rPr lang="en-US" dirty="0" err="1">
                <a:latin typeface="Poppins Medium" panose="00000600000000000000" pitchFamily="50" charset="0"/>
                <a:cs typeface="Poppins Medium" panose="00000600000000000000" pitchFamily="50" charset="0"/>
              </a:rPr>
              <a:t>veremos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más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adelante</a:t>
            </a:r>
            <a:r>
              <a:rPr lang="en-US" dirty="0">
                <a:latin typeface="Poppins Medium" panose="00000600000000000000" pitchFamily="50" charset="0"/>
                <a:cs typeface="Poppins Medium" panose="00000600000000000000" pitchFamily="50" charset="0"/>
              </a:rPr>
              <a:t>). </a:t>
            </a:r>
          </a:p>
          <a:p>
            <a:pPr>
              <a:buFont typeface="Arial"/>
              <a:buChar char="•"/>
            </a:pPr>
            <a:endParaRPr lang="en-US" dirty="0">
              <a:latin typeface="Poppins Medium" panose="00000600000000000000" pitchFamily="50" charset="0"/>
              <a:cs typeface="Poppins Medium" panose="00000600000000000000" pitchFamily="50" charset="0"/>
            </a:endParaRPr>
          </a:p>
        </p:txBody>
      </p:sp>
    </p:spTree>
    <p:extLst>
      <p:ext uri="{BB962C8B-B14F-4D97-AF65-F5344CB8AC3E}">
        <p14:creationId xmlns:p14="http://schemas.microsoft.com/office/powerpoint/2010/main" val="3949510787"/>
      </p:ext>
    </p:extLst>
  </p:cSld>
  <p:clrMapOvr>
    <a:overrideClrMapping bg1="lt1" tx1="dk1" bg2="lt2" tx2="dk2" accent1="accent1" accent2="accent2" accent3="accent3" accent4="accent4" accent5="accent5" accent6="accent6" hlink="hlink" folHlink="folHlink"/>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Freeform: Shape 11">
            <a:extLst>
              <a:ext uri="{FF2B5EF4-FFF2-40B4-BE49-F238E27FC236}">
                <a16:creationId xmlns:a16="http://schemas.microsoft.com/office/drawing/2014/main" id="{54309F57-B331-41A7-9154-15EC2AF45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845162" cy="6858000"/>
          </a:xfrm>
          <a:custGeom>
            <a:avLst/>
            <a:gdLst>
              <a:gd name="connsiteX0" fmla="*/ 0 w 8845162"/>
              <a:gd name="connsiteY0" fmla="*/ 0 h 6858000"/>
              <a:gd name="connsiteX1" fmla="*/ 6265248 w 8845162"/>
              <a:gd name="connsiteY1" fmla="*/ 0 h 6858000"/>
              <a:gd name="connsiteX2" fmla="*/ 7537703 w 8845162"/>
              <a:gd name="connsiteY2" fmla="*/ 0 h 6858000"/>
              <a:gd name="connsiteX3" fmla="*/ 8845162 w 8845162"/>
              <a:gd name="connsiteY3" fmla="*/ 0 h 6858000"/>
              <a:gd name="connsiteX4" fmla="*/ 8845162 w 8845162"/>
              <a:gd name="connsiteY4" fmla="*/ 6858000 h 6858000"/>
              <a:gd name="connsiteX5" fmla="*/ 7537703 w 8845162"/>
              <a:gd name="connsiteY5" fmla="*/ 6858000 h 6858000"/>
              <a:gd name="connsiteX6" fmla="*/ 6265248 w 8845162"/>
              <a:gd name="connsiteY6" fmla="*/ 6858000 h 6858000"/>
              <a:gd name="connsiteX7" fmla="*/ 20957 w 8845162"/>
              <a:gd name="connsiteY7" fmla="*/ 6858000 h 6858000"/>
              <a:gd name="connsiteX8" fmla="*/ 46002 w 8845162"/>
              <a:gd name="connsiteY8" fmla="*/ 6702325 h 6858000"/>
              <a:gd name="connsiteX9" fmla="*/ 69870 w 8845162"/>
              <a:gd name="connsiteY9" fmla="*/ 6547334 h 6858000"/>
              <a:gd name="connsiteX10" fmla="*/ 93234 w 8845162"/>
              <a:gd name="connsiteY10" fmla="*/ 6391658 h 6858000"/>
              <a:gd name="connsiteX11" fmla="*/ 113237 w 8845162"/>
              <a:gd name="connsiteY11" fmla="*/ 6235295 h 6858000"/>
              <a:gd name="connsiteX12" fmla="*/ 133409 w 8845162"/>
              <a:gd name="connsiteY12" fmla="*/ 6079619 h 6858000"/>
              <a:gd name="connsiteX13" fmla="*/ 152234 w 8845162"/>
              <a:gd name="connsiteY13" fmla="*/ 5923256 h 6858000"/>
              <a:gd name="connsiteX14" fmla="*/ 168370 w 8845162"/>
              <a:gd name="connsiteY14" fmla="*/ 5768951 h 6858000"/>
              <a:gd name="connsiteX15" fmla="*/ 183667 w 8845162"/>
              <a:gd name="connsiteY15" fmla="*/ 5612589 h 6858000"/>
              <a:gd name="connsiteX16" fmla="*/ 197619 w 8845162"/>
              <a:gd name="connsiteY16" fmla="*/ 5456912 h 6858000"/>
              <a:gd name="connsiteX17" fmla="*/ 209720 w 8845162"/>
              <a:gd name="connsiteY17" fmla="*/ 5303979 h 6858000"/>
              <a:gd name="connsiteX18" fmla="*/ 221823 w 8845162"/>
              <a:gd name="connsiteY18" fmla="*/ 5148988 h 6858000"/>
              <a:gd name="connsiteX19" fmla="*/ 231908 w 8845162"/>
              <a:gd name="connsiteY19" fmla="*/ 4996055 h 6858000"/>
              <a:gd name="connsiteX20" fmla="*/ 239808 w 8845162"/>
              <a:gd name="connsiteY20" fmla="*/ 4843121 h 6858000"/>
              <a:gd name="connsiteX21" fmla="*/ 248045 w 8845162"/>
              <a:gd name="connsiteY21" fmla="*/ 4690874 h 6858000"/>
              <a:gd name="connsiteX22" fmla="*/ 254936 w 8845162"/>
              <a:gd name="connsiteY22" fmla="*/ 4539998 h 6858000"/>
              <a:gd name="connsiteX23" fmla="*/ 259811 w 8845162"/>
              <a:gd name="connsiteY23" fmla="*/ 4390493 h 6858000"/>
              <a:gd name="connsiteX24" fmla="*/ 264014 w 8845162"/>
              <a:gd name="connsiteY24" fmla="*/ 4240989 h 6858000"/>
              <a:gd name="connsiteX25" fmla="*/ 268047 w 8845162"/>
              <a:gd name="connsiteY25" fmla="*/ 4092856 h 6858000"/>
              <a:gd name="connsiteX26" fmla="*/ 269897 w 8845162"/>
              <a:gd name="connsiteY26" fmla="*/ 3946781 h 6858000"/>
              <a:gd name="connsiteX27" fmla="*/ 271913 w 8845162"/>
              <a:gd name="connsiteY27" fmla="*/ 3800705 h 6858000"/>
              <a:gd name="connsiteX28" fmla="*/ 272922 w 8845162"/>
              <a:gd name="connsiteY28" fmla="*/ 3656687 h 6858000"/>
              <a:gd name="connsiteX29" fmla="*/ 271913 w 8845162"/>
              <a:gd name="connsiteY29" fmla="*/ 3514041 h 6858000"/>
              <a:gd name="connsiteX30" fmla="*/ 271913 w 8845162"/>
              <a:gd name="connsiteY30" fmla="*/ 3372766 h 6858000"/>
              <a:gd name="connsiteX31" fmla="*/ 269897 w 8845162"/>
              <a:gd name="connsiteY31" fmla="*/ 3232863 h 6858000"/>
              <a:gd name="connsiteX32" fmla="*/ 266871 w 8845162"/>
              <a:gd name="connsiteY32" fmla="*/ 3095703 h 6858000"/>
              <a:gd name="connsiteX33" fmla="*/ 264014 w 8845162"/>
              <a:gd name="connsiteY33" fmla="*/ 2959915 h 6858000"/>
              <a:gd name="connsiteX34" fmla="*/ 260820 w 8845162"/>
              <a:gd name="connsiteY34" fmla="*/ 2826869 h 6858000"/>
              <a:gd name="connsiteX35" fmla="*/ 255946 w 8845162"/>
              <a:gd name="connsiteY35" fmla="*/ 2694510 h 6858000"/>
              <a:gd name="connsiteX36" fmla="*/ 250734 w 8845162"/>
              <a:gd name="connsiteY36" fmla="*/ 2564209 h 6858000"/>
              <a:gd name="connsiteX37" fmla="*/ 246028 w 8845162"/>
              <a:gd name="connsiteY37" fmla="*/ 2436650 h 6858000"/>
              <a:gd name="connsiteX38" fmla="*/ 232749 w 8845162"/>
              <a:gd name="connsiteY38" fmla="*/ 2187704 h 6858000"/>
              <a:gd name="connsiteX39" fmla="*/ 218630 w 8845162"/>
              <a:gd name="connsiteY39" fmla="*/ 1949046 h 6858000"/>
              <a:gd name="connsiteX40" fmla="*/ 203837 w 8845162"/>
              <a:gd name="connsiteY40" fmla="*/ 1719989 h 6858000"/>
              <a:gd name="connsiteX41" fmla="*/ 187532 w 8845162"/>
              <a:gd name="connsiteY41" fmla="*/ 1503276 h 6858000"/>
              <a:gd name="connsiteX42" fmla="*/ 170555 w 8845162"/>
              <a:gd name="connsiteY42" fmla="*/ 1296164 h 6858000"/>
              <a:gd name="connsiteX43" fmla="*/ 152234 w 8845162"/>
              <a:gd name="connsiteY43" fmla="*/ 1104140 h 6858000"/>
              <a:gd name="connsiteX44" fmla="*/ 134248 w 8845162"/>
              <a:gd name="connsiteY44" fmla="*/ 923775 h 6858000"/>
              <a:gd name="connsiteX45" fmla="*/ 116263 w 8845162"/>
              <a:gd name="connsiteY45" fmla="*/ 757811 h 6858000"/>
              <a:gd name="connsiteX46" fmla="*/ 99286 w 8845162"/>
              <a:gd name="connsiteY46" fmla="*/ 605564 h 6858000"/>
              <a:gd name="connsiteX47" fmla="*/ 83149 w 8845162"/>
              <a:gd name="connsiteY47" fmla="*/ 470461 h 6858000"/>
              <a:gd name="connsiteX48" fmla="*/ 67853 w 8845162"/>
              <a:gd name="connsiteY48" fmla="*/ 348389 h 6858000"/>
              <a:gd name="connsiteX49" fmla="*/ 55078 w 8845162"/>
              <a:gd name="connsiteY49" fmla="*/ 245519 h 6858000"/>
              <a:gd name="connsiteX50" fmla="*/ 42976 w 8845162"/>
              <a:gd name="connsiteY50" fmla="*/ 159108 h 6858000"/>
              <a:gd name="connsiteX51" fmla="*/ 25662 w 8845162"/>
              <a:gd name="connsiteY51" fmla="*/ 40464 h 6858000"/>
              <a:gd name="connsiteX52" fmla="*/ 19779 w 8845162"/>
              <a:gd name="connsiteY52" fmla="*/ 2 h 6858000"/>
              <a:gd name="connsiteX53" fmla="*/ 26532 w 8845162"/>
              <a:gd name="connsiteY53" fmla="*/ 2 h 6858000"/>
              <a:gd name="connsiteX54" fmla="*/ 26532 w 8845162"/>
              <a:gd name="connsiteY54" fmla="*/ 1 h 6858000"/>
              <a:gd name="connsiteX55" fmla="*/ 0 w 8845162"/>
              <a:gd name="connsiteY5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8845162" h="6858000">
                <a:moveTo>
                  <a:pt x="0" y="0"/>
                </a:moveTo>
                <a:lnTo>
                  <a:pt x="6265248" y="0"/>
                </a:lnTo>
                <a:lnTo>
                  <a:pt x="7537703" y="0"/>
                </a:lnTo>
                <a:lnTo>
                  <a:pt x="8845162" y="0"/>
                </a:lnTo>
                <a:lnTo>
                  <a:pt x="8845162" y="6858000"/>
                </a:lnTo>
                <a:lnTo>
                  <a:pt x="7537703" y="6858000"/>
                </a:lnTo>
                <a:lnTo>
                  <a:pt x="6265248" y="6858000"/>
                </a:lnTo>
                <a:lnTo>
                  <a:pt x="20957" y="6858000"/>
                </a:lnTo>
                <a:lnTo>
                  <a:pt x="46002" y="6702325"/>
                </a:lnTo>
                <a:lnTo>
                  <a:pt x="69870" y="6547334"/>
                </a:lnTo>
                <a:lnTo>
                  <a:pt x="93234" y="6391658"/>
                </a:lnTo>
                <a:lnTo>
                  <a:pt x="113237" y="6235295"/>
                </a:lnTo>
                <a:lnTo>
                  <a:pt x="133409" y="6079619"/>
                </a:lnTo>
                <a:lnTo>
                  <a:pt x="152234" y="5923256"/>
                </a:lnTo>
                <a:lnTo>
                  <a:pt x="168370" y="5768951"/>
                </a:lnTo>
                <a:lnTo>
                  <a:pt x="183667" y="5612589"/>
                </a:lnTo>
                <a:lnTo>
                  <a:pt x="197619" y="5456912"/>
                </a:lnTo>
                <a:lnTo>
                  <a:pt x="209720" y="5303979"/>
                </a:lnTo>
                <a:lnTo>
                  <a:pt x="221823" y="5148988"/>
                </a:lnTo>
                <a:lnTo>
                  <a:pt x="231908" y="4996055"/>
                </a:lnTo>
                <a:lnTo>
                  <a:pt x="239808" y="4843121"/>
                </a:lnTo>
                <a:lnTo>
                  <a:pt x="248045" y="4690874"/>
                </a:lnTo>
                <a:lnTo>
                  <a:pt x="254936" y="4539998"/>
                </a:lnTo>
                <a:lnTo>
                  <a:pt x="259811" y="4390493"/>
                </a:lnTo>
                <a:lnTo>
                  <a:pt x="264014" y="4240989"/>
                </a:lnTo>
                <a:lnTo>
                  <a:pt x="268047" y="4092856"/>
                </a:lnTo>
                <a:lnTo>
                  <a:pt x="269897" y="3946781"/>
                </a:lnTo>
                <a:lnTo>
                  <a:pt x="271913" y="3800705"/>
                </a:lnTo>
                <a:lnTo>
                  <a:pt x="272922" y="3656687"/>
                </a:lnTo>
                <a:lnTo>
                  <a:pt x="271913" y="3514041"/>
                </a:lnTo>
                <a:lnTo>
                  <a:pt x="271913" y="3372766"/>
                </a:lnTo>
                <a:lnTo>
                  <a:pt x="269897" y="3232863"/>
                </a:lnTo>
                <a:lnTo>
                  <a:pt x="266871" y="3095703"/>
                </a:lnTo>
                <a:lnTo>
                  <a:pt x="264014" y="2959915"/>
                </a:lnTo>
                <a:lnTo>
                  <a:pt x="260820" y="2826869"/>
                </a:lnTo>
                <a:lnTo>
                  <a:pt x="255946" y="2694510"/>
                </a:lnTo>
                <a:lnTo>
                  <a:pt x="250734" y="2564209"/>
                </a:lnTo>
                <a:lnTo>
                  <a:pt x="246028" y="2436650"/>
                </a:lnTo>
                <a:lnTo>
                  <a:pt x="232749" y="2187704"/>
                </a:lnTo>
                <a:lnTo>
                  <a:pt x="218630" y="1949046"/>
                </a:lnTo>
                <a:lnTo>
                  <a:pt x="203837" y="1719989"/>
                </a:lnTo>
                <a:lnTo>
                  <a:pt x="187532" y="1503276"/>
                </a:lnTo>
                <a:lnTo>
                  <a:pt x="170555" y="1296164"/>
                </a:lnTo>
                <a:lnTo>
                  <a:pt x="152234" y="1104140"/>
                </a:lnTo>
                <a:lnTo>
                  <a:pt x="134248" y="923775"/>
                </a:lnTo>
                <a:lnTo>
                  <a:pt x="116263" y="757811"/>
                </a:lnTo>
                <a:lnTo>
                  <a:pt x="99286" y="605564"/>
                </a:lnTo>
                <a:lnTo>
                  <a:pt x="83149" y="470461"/>
                </a:lnTo>
                <a:lnTo>
                  <a:pt x="67853" y="348389"/>
                </a:lnTo>
                <a:lnTo>
                  <a:pt x="55078" y="245519"/>
                </a:lnTo>
                <a:lnTo>
                  <a:pt x="42976" y="159108"/>
                </a:lnTo>
                <a:lnTo>
                  <a:pt x="25662" y="40464"/>
                </a:lnTo>
                <a:lnTo>
                  <a:pt x="19779" y="2"/>
                </a:lnTo>
                <a:lnTo>
                  <a:pt x="26532" y="2"/>
                </a:lnTo>
                <a:lnTo>
                  <a:pt x="26532" y="1"/>
                </a:lnTo>
                <a:lnTo>
                  <a:pt x="0" y="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ítulo 3">
            <a:extLst>
              <a:ext uri="{FF2B5EF4-FFF2-40B4-BE49-F238E27FC236}">
                <a16:creationId xmlns:a16="http://schemas.microsoft.com/office/drawing/2014/main" id="{E54A7595-5380-4EDE-9BAA-D4C4AF80EC8D}"/>
              </a:ext>
            </a:extLst>
          </p:cNvPr>
          <p:cNvSpPr>
            <a:spLocks noGrp="1"/>
          </p:cNvSpPr>
          <p:nvPr>
            <p:ph type="title"/>
          </p:nvPr>
        </p:nvSpPr>
        <p:spPr>
          <a:xfrm>
            <a:off x="685801" y="500743"/>
            <a:ext cx="7402285" cy="1360714"/>
          </a:xfrm>
        </p:spPr>
        <p:txBody>
          <a:bodyPr vert="horz" lIns="91440" tIns="45720" rIns="91440" bIns="45720" rtlCol="0" anchor="ctr">
            <a:normAutofit/>
          </a:bodyPr>
          <a:lstStyle/>
          <a:p>
            <a:r>
              <a:rPr lang="en-US" sz="2800" cap="all" dirty="0" err="1">
                <a:solidFill>
                  <a:srgbClr val="FF33CC"/>
                </a:solidFill>
                <a:latin typeface="Poppins Medium" panose="00000600000000000000" pitchFamily="50" charset="0"/>
                <a:cs typeface="Poppins Medium" panose="00000600000000000000" pitchFamily="50" charset="0"/>
              </a:rPr>
              <a:t>Factores</a:t>
            </a:r>
            <a:r>
              <a:rPr lang="en-US" sz="2800" cap="all" dirty="0">
                <a:solidFill>
                  <a:srgbClr val="FF33CC"/>
                </a:solidFill>
                <a:latin typeface="Poppins Medium" panose="00000600000000000000" pitchFamily="50" charset="0"/>
                <a:cs typeface="Poppins Medium" panose="00000600000000000000" pitchFamily="50" charset="0"/>
              </a:rPr>
              <a:t> de PENALIZACIÓN</a:t>
            </a:r>
          </a:p>
        </p:txBody>
      </p:sp>
      <p:sp>
        <p:nvSpPr>
          <p:cNvPr id="5" name="Marcador de texto 4">
            <a:extLst>
              <a:ext uri="{FF2B5EF4-FFF2-40B4-BE49-F238E27FC236}">
                <a16:creationId xmlns:a16="http://schemas.microsoft.com/office/drawing/2014/main" id="{949B2544-1631-4478-82CB-6002AB5A1452}"/>
              </a:ext>
            </a:extLst>
          </p:cNvPr>
          <p:cNvSpPr>
            <a:spLocks noGrp="1"/>
          </p:cNvSpPr>
          <p:nvPr>
            <p:ph type="body" idx="1"/>
          </p:nvPr>
        </p:nvSpPr>
        <p:spPr>
          <a:xfrm>
            <a:off x="685801" y="1861456"/>
            <a:ext cx="7402285" cy="4726379"/>
          </a:xfrm>
        </p:spPr>
        <p:txBody>
          <a:bodyPr vert="horz" lIns="91440" tIns="45720" rIns="91440" bIns="45720" rtlCol="0" anchor="ctr">
            <a:normAutofit/>
          </a:bodyPr>
          <a:lstStyle/>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Productos</a:t>
            </a:r>
            <a:r>
              <a:rPr lang="en-US" dirty="0">
                <a:latin typeface="Poppins Medium" panose="00000600000000000000" pitchFamily="50" charset="0"/>
                <a:cs typeface="Poppins Medium" panose="00000600000000000000" pitchFamily="50" charset="0"/>
              </a:rPr>
              <a:t> con </a:t>
            </a:r>
            <a:r>
              <a:rPr lang="en-US" dirty="0" err="1">
                <a:latin typeface="Poppins Medium" panose="00000600000000000000" pitchFamily="50" charset="0"/>
                <a:cs typeface="Poppins Medium" panose="00000600000000000000" pitchFamily="50" charset="0"/>
              </a:rPr>
              <a:t>descripciones</a:t>
            </a:r>
            <a:r>
              <a:rPr lang="en-US" dirty="0">
                <a:latin typeface="Poppins Medium" panose="00000600000000000000" pitchFamily="50" charset="0"/>
                <a:cs typeface="Poppins Medium" panose="00000600000000000000" pitchFamily="50" charset="0"/>
              </a:rPr>
              <a:t> con </a:t>
            </a:r>
            <a:r>
              <a:rPr lang="en-US" dirty="0" err="1">
                <a:latin typeface="Poppins Medium" panose="00000600000000000000" pitchFamily="50" charset="0"/>
                <a:cs typeface="Poppins Medium" panose="00000600000000000000" pitchFamily="50" charset="0"/>
              </a:rPr>
              <a:t>muchos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errores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ortográficos</a:t>
            </a:r>
            <a:endParaRPr lang="en-US" dirty="0">
              <a:latin typeface="Poppins Medium" panose="00000600000000000000" pitchFamily="50" charset="0"/>
              <a:cs typeface="Poppins Medium" panose="00000600000000000000" pitchFamily="50" charset="0"/>
            </a:endParaRPr>
          </a:p>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Productos</a:t>
            </a:r>
            <a:r>
              <a:rPr lang="en-US" dirty="0">
                <a:latin typeface="Poppins Medium" panose="00000600000000000000" pitchFamily="50" charset="0"/>
                <a:cs typeface="Poppins Medium" panose="00000600000000000000" pitchFamily="50" charset="0"/>
              </a:rPr>
              <a:t> con una mala </a:t>
            </a:r>
            <a:r>
              <a:rPr lang="en-US" dirty="0" err="1">
                <a:latin typeface="Poppins Medium" panose="00000600000000000000" pitchFamily="50" charset="0"/>
                <a:cs typeface="Poppins Medium" panose="00000600000000000000" pitchFamily="50" charset="0"/>
              </a:rPr>
              <a:t>traducción</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en</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caso</a:t>
            </a:r>
            <a:r>
              <a:rPr lang="en-US" dirty="0">
                <a:latin typeface="Poppins Medium" panose="00000600000000000000" pitchFamily="50" charset="0"/>
                <a:cs typeface="Poppins Medium" panose="00000600000000000000" pitchFamily="50" charset="0"/>
              </a:rPr>
              <a:t> de que lo </a:t>
            </a:r>
            <a:r>
              <a:rPr lang="en-US" dirty="0" err="1">
                <a:latin typeface="Poppins Medium" panose="00000600000000000000" pitchFamily="50" charset="0"/>
                <a:cs typeface="Poppins Medium" panose="00000600000000000000" pitchFamily="50" charset="0"/>
              </a:rPr>
              <a:t>hayamos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traducido</a:t>
            </a:r>
            <a:r>
              <a:rPr lang="en-US" dirty="0">
                <a:latin typeface="Poppins Medium" panose="00000600000000000000" pitchFamily="50" charset="0"/>
                <a:cs typeface="Poppins Medium" panose="00000600000000000000" pitchFamily="50" charset="0"/>
              </a:rPr>
              <a:t> de </a:t>
            </a:r>
            <a:r>
              <a:rPr lang="en-US" dirty="0" err="1">
                <a:latin typeface="Poppins Medium" panose="00000600000000000000" pitchFamily="50" charset="0"/>
                <a:cs typeface="Poppins Medium" panose="00000600000000000000" pitchFamily="50" charset="0"/>
              </a:rPr>
              <a:t>otro</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idioma</a:t>
            </a:r>
            <a:r>
              <a:rPr lang="en-US" dirty="0">
                <a:latin typeface="Poppins Medium" panose="00000600000000000000" pitchFamily="50" charset="0"/>
                <a:cs typeface="Poppins Medium" panose="00000600000000000000" pitchFamily="50" charset="0"/>
              </a:rPr>
              <a:t> al </a:t>
            </a:r>
            <a:r>
              <a:rPr lang="en-US" dirty="0" err="1">
                <a:latin typeface="Poppins Medium" panose="00000600000000000000" pitchFamily="50" charset="0"/>
                <a:cs typeface="Poppins Medium" panose="00000600000000000000" pitchFamily="50" charset="0"/>
              </a:rPr>
              <a:t>español</a:t>
            </a:r>
            <a:r>
              <a:rPr lang="en-US" dirty="0">
                <a:latin typeface="Poppins Medium" panose="00000600000000000000" pitchFamily="50" charset="0"/>
                <a:cs typeface="Poppins Medium" panose="00000600000000000000" pitchFamily="50" charset="0"/>
              </a:rPr>
              <a:t> o </a:t>
            </a:r>
            <a:r>
              <a:rPr lang="en-US" dirty="0" err="1">
                <a:latin typeface="Poppins Medium" panose="00000600000000000000" pitchFamily="50" charset="0"/>
                <a:cs typeface="Poppins Medium" panose="00000600000000000000" pitchFamily="50" charset="0"/>
              </a:rPr>
              <a:t>viceversa</a:t>
            </a:r>
            <a:r>
              <a:rPr lang="en-US" dirty="0">
                <a:latin typeface="Poppins Medium" panose="00000600000000000000" pitchFamily="50" charset="0"/>
                <a:cs typeface="Poppins Medium" panose="00000600000000000000" pitchFamily="50" charset="0"/>
              </a:rPr>
              <a:t>)</a:t>
            </a:r>
          </a:p>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Reseñas</a:t>
            </a:r>
            <a:r>
              <a:rPr lang="en-US" dirty="0">
                <a:latin typeface="Poppins Medium" panose="00000600000000000000" pitchFamily="50" charset="0"/>
                <a:cs typeface="Poppins Medium" panose="00000600000000000000" pitchFamily="50" charset="0"/>
              </a:rPr>
              <a:t> falsas</a:t>
            </a:r>
          </a:p>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Reseñas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escuetas</a:t>
            </a:r>
            <a:r>
              <a:rPr lang="en-US" dirty="0">
                <a:latin typeface="Poppins Medium" panose="00000600000000000000" pitchFamily="50" charset="0"/>
                <a:cs typeface="Poppins Medium" panose="00000600000000000000" pitchFamily="50" charset="0"/>
              </a:rPr>
              <a:t> (“genial” , “perfecto”)</a:t>
            </a:r>
          </a:p>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Productos</a:t>
            </a:r>
            <a:r>
              <a:rPr lang="en-US" dirty="0">
                <a:latin typeface="Poppins Medium" panose="00000600000000000000" pitchFamily="50" charset="0"/>
                <a:cs typeface="Poppins Medium" panose="00000600000000000000" pitchFamily="50" charset="0"/>
              </a:rPr>
              <a:t> con black hat</a:t>
            </a:r>
          </a:p>
        </p:txBody>
      </p:sp>
    </p:spTree>
    <p:extLst>
      <p:ext uri="{BB962C8B-B14F-4D97-AF65-F5344CB8AC3E}">
        <p14:creationId xmlns:p14="http://schemas.microsoft.com/office/powerpoint/2010/main" val="3643808749"/>
      </p:ext>
    </p:extLst>
  </p:cSld>
  <p:clrMapOvr>
    <a:overrideClrMapping bg1="lt1" tx1="dk1" bg2="lt2" tx2="dk2" accent1="accent1" accent2="accent2" accent3="accent3" accent4="accent4" accent5="accent5" accent6="accent6" hlink="hlink" folHlink="folHlink"/>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7402285" cy="1360714"/>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a:latin typeface="Poppins Medium" panose="00000600000000000000" pitchFamily="50" charset="0"/>
                <a:cs typeface="Poppins Medium" panose="00000600000000000000" pitchFamily="50" charset="0"/>
              </a:rPr>
              <a:t>Buy box</a:t>
            </a:r>
          </a:p>
        </p:txBody>
      </p:sp>
      <p:sp>
        <p:nvSpPr>
          <p:cNvPr id="89" name="Título 3">
            <a:extLst>
              <a:ext uri="{FF2B5EF4-FFF2-40B4-BE49-F238E27FC236}">
                <a16:creationId xmlns:a16="http://schemas.microsoft.com/office/drawing/2014/main" id="{37A3E6AC-72EA-43AF-BF73-64A07E166214}"/>
              </a:ext>
            </a:extLst>
          </p:cNvPr>
          <p:cNvSpPr>
            <a:spLocks noGrp="1"/>
          </p:cNvSpPr>
          <p:nvPr>
            <p:ph type="title"/>
          </p:nvPr>
        </p:nvSpPr>
        <p:spPr>
          <a:xfrm>
            <a:off x="343745" y="4028576"/>
            <a:ext cx="4720791" cy="981467"/>
          </a:xfrm>
        </p:spPr>
        <p:txBody>
          <a:bodyPr vert="horz" lIns="91440" tIns="45720" rIns="91440" bIns="45720" rtlCol="0" anchor="b">
            <a:normAutofit fontScale="90000"/>
          </a:bodyPr>
          <a:lstStyle/>
          <a:p>
            <a:pPr algn="r"/>
            <a:r>
              <a:rPr lang="en-US" sz="4800" cap="all" dirty="0" err="1">
                <a:solidFill>
                  <a:srgbClr val="FF33CC"/>
                </a:solidFill>
                <a:latin typeface="Poppins Medium" panose="00000600000000000000" pitchFamily="50" charset="0"/>
                <a:cs typeface="Poppins Medium" panose="00000600000000000000" pitchFamily="50" charset="0"/>
              </a:rPr>
              <a:t>Factores</a:t>
            </a:r>
            <a:r>
              <a:rPr lang="en-US" sz="4800" cap="all" dirty="0">
                <a:solidFill>
                  <a:srgbClr val="FF33CC"/>
                </a:solidFill>
                <a:latin typeface="Poppins Medium" panose="00000600000000000000" pitchFamily="50" charset="0"/>
                <a:cs typeface="Poppins Medium" panose="00000600000000000000" pitchFamily="50" charset="0"/>
              </a:rPr>
              <a:t> para </a:t>
            </a:r>
            <a:r>
              <a:rPr lang="en-US" sz="4800" cap="all" dirty="0" err="1">
                <a:solidFill>
                  <a:srgbClr val="FF33CC"/>
                </a:solidFill>
                <a:latin typeface="Poppins Medium" panose="00000600000000000000" pitchFamily="50" charset="0"/>
                <a:cs typeface="Poppins Medium" panose="00000600000000000000" pitchFamily="50" charset="0"/>
              </a:rPr>
              <a:t>conseguir</a:t>
            </a:r>
            <a:r>
              <a:rPr lang="en-US" sz="4800" cap="all" dirty="0">
                <a:solidFill>
                  <a:srgbClr val="FF33CC"/>
                </a:solidFill>
                <a:latin typeface="Poppins Medium" panose="00000600000000000000" pitchFamily="50" charset="0"/>
                <a:cs typeface="Poppins Medium" panose="00000600000000000000" pitchFamily="50" charset="0"/>
              </a:rPr>
              <a:t> la buy box</a:t>
            </a:r>
            <a:endParaRPr lang="en-US" sz="2000" cap="all" dirty="0">
              <a:latin typeface="Poppins Medium" panose="00000600000000000000" pitchFamily="50" charset="0"/>
              <a:cs typeface="Poppins Medium" panose="00000600000000000000" pitchFamily="50" charset="0"/>
            </a:endParaRPr>
          </a:p>
        </p:txBody>
      </p:sp>
      <p:sp>
        <p:nvSpPr>
          <p:cNvPr id="87" name="Marcador de texto 5">
            <a:extLst>
              <a:ext uri="{FF2B5EF4-FFF2-40B4-BE49-F238E27FC236}">
                <a16:creationId xmlns:a16="http://schemas.microsoft.com/office/drawing/2014/main" id="{DA891EB2-8F7B-47D1-936C-4F71D771E740}"/>
              </a:ext>
            </a:extLst>
          </p:cNvPr>
          <p:cNvSpPr txBox="1">
            <a:spLocks/>
          </p:cNvSpPr>
          <p:nvPr/>
        </p:nvSpPr>
        <p:spPr>
          <a:xfrm>
            <a:off x="6676978" y="2221485"/>
            <a:ext cx="4938469" cy="3226103"/>
          </a:xfrm>
          <a:prstGeom prst="rect">
            <a:avLst/>
          </a:prstGeom>
        </p:spPr>
        <p:txBody>
          <a:bodyPr vert="horz" lIns="91440" tIns="45720" rIns="91440" bIns="45720" rtlCol="0" anchor="b">
            <a:normAutofit fontScale="77500" lnSpcReduction="200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571500" indent="-571500" algn="r">
              <a:buFont typeface="Arial" panose="020B0604020202020204" pitchFamily="34" charset="0"/>
              <a:buChar char="•"/>
            </a:pPr>
            <a:r>
              <a:rPr lang="es-ES" sz="4400" dirty="0">
                <a:solidFill>
                  <a:schemeClr val="bg1"/>
                </a:solidFill>
                <a:latin typeface="Poppins Medium" panose="00000600000000000000" pitchFamily="50" charset="0"/>
                <a:cs typeface="Poppins Medium" panose="00000600000000000000" pitchFamily="50" charset="0"/>
              </a:rPr>
              <a:t>A9 otorga también la “</a:t>
            </a:r>
            <a:r>
              <a:rPr lang="es-ES" sz="4400" dirty="0" err="1">
                <a:solidFill>
                  <a:schemeClr val="bg1"/>
                </a:solidFill>
                <a:latin typeface="Poppins Medium" panose="00000600000000000000" pitchFamily="50" charset="0"/>
                <a:cs typeface="Poppins Medium" panose="00000600000000000000" pitchFamily="50" charset="0"/>
              </a:rPr>
              <a:t>Buy</a:t>
            </a:r>
            <a:r>
              <a:rPr lang="es-ES" sz="4400" dirty="0">
                <a:solidFill>
                  <a:schemeClr val="bg1"/>
                </a:solidFill>
                <a:latin typeface="Poppins Medium" panose="00000600000000000000" pitchFamily="50" charset="0"/>
                <a:cs typeface="Poppins Medium" panose="00000600000000000000" pitchFamily="50" charset="0"/>
              </a:rPr>
              <a:t> Box”</a:t>
            </a:r>
          </a:p>
          <a:p>
            <a:pPr marL="571500" indent="-571500" algn="r">
              <a:buFont typeface="Arial" panose="020B0604020202020204" pitchFamily="34" charset="0"/>
              <a:buChar char="•"/>
            </a:pPr>
            <a:r>
              <a:rPr lang="es-ES" sz="4400" dirty="0">
                <a:solidFill>
                  <a:schemeClr val="bg1"/>
                </a:solidFill>
                <a:latin typeface="Poppins Medium" panose="00000600000000000000" pitchFamily="50" charset="0"/>
                <a:cs typeface="Poppins Medium" panose="00000600000000000000" pitchFamily="50" charset="0"/>
              </a:rPr>
              <a:t>Explicaremos que es la </a:t>
            </a:r>
            <a:r>
              <a:rPr lang="es-ES" sz="4400" dirty="0" err="1">
                <a:solidFill>
                  <a:schemeClr val="bg1"/>
                </a:solidFill>
                <a:latin typeface="Poppins Medium" panose="00000600000000000000" pitchFamily="50" charset="0"/>
                <a:cs typeface="Poppins Medium" panose="00000600000000000000" pitchFamily="50" charset="0"/>
              </a:rPr>
              <a:t>Buy</a:t>
            </a:r>
            <a:r>
              <a:rPr lang="es-ES" sz="4400" dirty="0">
                <a:solidFill>
                  <a:schemeClr val="bg1"/>
                </a:solidFill>
                <a:latin typeface="Poppins Medium" panose="00000600000000000000" pitchFamily="50" charset="0"/>
                <a:cs typeface="Poppins Medium" panose="00000600000000000000" pitchFamily="50" charset="0"/>
              </a:rPr>
              <a:t> Box y cual es su importancia</a:t>
            </a:r>
          </a:p>
        </p:txBody>
      </p:sp>
    </p:spTree>
    <p:extLst>
      <p:ext uri="{BB962C8B-B14F-4D97-AF65-F5344CB8AC3E}">
        <p14:creationId xmlns:p14="http://schemas.microsoft.com/office/powerpoint/2010/main" val="75617382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C3A20C-E550-4F15-A43A-2B41D60FBE75}"/>
              </a:ext>
            </a:extLst>
          </p:cNvPr>
          <p:cNvSpPr>
            <a:spLocks noGrp="1"/>
          </p:cNvSpPr>
          <p:nvPr>
            <p:ph type="title"/>
          </p:nvPr>
        </p:nvSpPr>
        <p:spPr>
          <a:xfrm>
            <a:off x="1030287" y="2700866"/>
            <a:ext cx="10131425" cy="1456267"/>
          </a:xfrm>
        </p:spPr>
        <p:txBody>
          <a:bodyPr>
            <a:noAutofit/>
          </a:bodyPr>
          <a:lstStyle/>
          <a:p>
            <a:pPr algn="ctr"/>
            <a:r>
              <a:rPr lang="es-ES" sz="7200" dirty="0">
                <a:latin typeface="Poppins Medium" panose="00000600000000000000" pitchFamily="50" charset="0"/>
                <a:cs typeface="Poppins Medium" panose="00000600000000000000" pitchFamily="50" charset="0"/>
              </a:rPr>
              <a:t>¿qué es la </a:t>
            </a:r>
            <a:r>
              <a:rPr lang="es-ES" sz="7200" dirty="0" err="1">
                <a:latin typeface="Poppins Medium" panose="00000600000000000000" pitchFamily="50" charset="0"/>
                <a:cs typeface="Poppins Medium" panose="00000600000000000000" pitchFamily="50" charset="0"/>
              </a:rPr>
              <a:t>buy</a:t>
            </a:r>
            <a:r>
              <a:rPr lang="es-ES" sz="7200" dirty="0">
                <a:latin typeface="Poppins Medium" panose="00000600000000000000" pitchFamily="50" charset="0"/>
                <a:cs typeface="Poppins Medium" panose="00000600000000000000" pitchFamily="50" charset="0"/>
              </a:rPr>
              <a:t> box?</a:t>
            </a:r>
          </a:p>
        </p:txBody>
      </p:sp>
    </p:spTree>
    <p:extLst>
      <p:ext uri="{BB962C8B-B14F-4D97-AF65-F5344CB8AC3E}">
        <p14:creationId xmlns:p14="http://schemas.microsoft.com/office/powerpoint/2010/main" val="8574150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7402285" cy="1360714"/>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a:latin typeface="Poppins Medium" panose="00000600000000000000" pitchFamily="50" charset="0"/>
                <a:cs typeface="Poppins Medium" panose="00000600000000000000" pitchFamily="50" charset="0"/>
              </a:rPr>
              <a:t>Buy box</a:t>
            </a:r>
          </a:p>
        </p:txBody>
      </p:sp>
      <p:sp>
        <p:nvSpPr>
          <p:cNvPr id="89" name="Título 3">
            <a:extLst>
              <a:ext uri="{FF2B5EF4-FFF2-40B4-BE49-F238E27FC236}">
                <a16:creationId xmlns:a16="http://schemas.microsoft.com/office/drawing/2014/main" id="{37A3E6AC-72EA-43AF-BF73-64A07E166214}"/>
              </a:ext>
            </a:extLst>
          </p:cNvPr>
          <p:cNvSpPr>
            <a:spLocks noGrp="1"/>
          </p:cNvSpPr>
          <p:nvPr>
            <p:ph type="title"/>
          </p:nvPr>
        </p:nvSpPr>
        <p:spPr>
          <a:xfrm>
            <a:off x="423924" y="3659116"/>
            <a:ext cx="4720791" cy="981467"/>
          </a:xfrm>
        </p:spPr>
        <p:txBody>
          <a:bodyPr vert="horz" lIns="91440" tIns="45720" rIns="91440" bIns="45720" rtlCol="0" anchor="b">
            <a:normAutofit fontScale="90000"/>
          </a:bodyPr>
          <a:lstStyle/>
          <a:p>
            <a:pPr algn="r"/>
            <a:r>
              <a:rPr lang="en-US" sz="4800" cap="all" dirty="0">
                <a:solidFill>
                  <a:srgbClr val="FF33CC"/>
                </a:solidFill>
                <a:latin typeface="Poppins Medium" panose="00000600000000000000" pitchFamily="50" charset="0"/>
                <a:cs typeface="Poppins Medium" panose="00000600000000000000" pitchFamily="50" charset="0"/>
              </a:rPr>
              <a:t>¿</a:t>
            </a:r>
            <a:r>
              <a:rPr lang="en-US" sz="4800" cap="all" dirty="0" err="1">
                <a:solidFill>
                  <a:srgbClr val="FF33CC"/>
                </a:solidFill>
                <a:latin typeface="Poppins Medium" panose="00000600000000000000" pitchFamily="50" charset="0"/>
                <a:cs typeface="Poppins Medium" panose="00000600000000000000" pitchFamily="50" charset="0"/>
              </a:rPr>
              <a:t>qué</a:t>
            </a:r>
            <a:r>
              <a:rPr lang="en-US" sz="4800" cap="all" dirty="0">
                <a:solidFill>
                  <a:srgbClr val="FF33CC"/>
                </a:solidFill>
                <a:latin typeface="Poppins Medium" panose="00000600000000000000" pitchFamily="50" charset="0"/>
                <a:cs typeface="Poppins Medium" panose="00000600000000000000" pitchFamily="50" charset="0"/>
              </a:rPr>
              <a:t> es </a:t>
            </a:r>
            <a:br>
              <a:rPr lang="en-US" sz="4800" cap="all" dirty="0">
                <a:solidFill>
                  <a:srgbClr val="FF33CC"/>
                </a:solidFill>
                <a:latin typeface="Poppins Medium" panose="00000600000000000000" pitchFamily="50" charset="0"/>
                <a:cs typeface="Poppins Medium" panose="00000600000000000000" pitchFamily="50" charset="0"/>
              </a:rPr>
            </a:br>
            <a:r>
              <a:rPr lang="en-US" sz="4800" cap="all" dirty="0">
                <a:solidFill>
                  <a:srgbClr val="FF33CC"/>
                </a:solidFill>
                <a:latin typeface="Poppins Medium" panose="00000600000000000000" pitchFamily="50" charset="0"/>
                <a:cs typeface="Poppins Medium" panose="00000600000000000000" pitchFamily="50" charset="0"/>
              </a:rPr>
              <a:t>la buy box</a:t>
            </a:r>
            <a:r>
              <a:rPr lang="en-US" sz="4900" cap="all" dirty="0">
                <a:solidFill>
                  <a:srgbClr val="FF33CC"/>
                </a:solidFill>
                <a:latin typeface="Poppins Medium" panose="00000600000000000000" pitchFamily="50" charset="0"/>
                <a:cs typeface="Poppins Medium" panose="00000600000000000000" pitchFamily="50" charset="0"/>
              </a:rPr>
              <a:t>?</a:t>
            </a:r>
            <a:endParaRPr lang="en-US" sz="2000" cap="all" dirty="0">
              <a:latin typeface="Poppins Medium" panose="00000600000000000000" pitchFamily="50" charset="0"/>
              <a:cs typeface="Poppins Medium" panose="00000600000000000000" pitchFamily="50" charset="0"/>
            </a:endParaRPr>
          </a:p>
        </p:txBody>
      </p:sp>
      <p:sp>
        <p:nvSpPr>
          <p:cNvPr id="87" name="Marcador de texto 5">
            <a:extLst>
              <a:ext uri="{FF2B5EF4-FFF2-40B4-BE49-F238E27FC236}">
                <a16:creationId xmlns:a16="http://schemas.microsoft.com/office/drawing/2014/main" id="{DA891EB2-8F7B-47D1-936C-4F71D771E740}"/>
              </a:ext>
            </a:extLst>
          </p:cNvPr>
          <p:cNvSpPr txBox="1">
            <a:spLocks/>
          </p:cNvSpPr>
          <p:nvPr/>
        </p:nvSpPr>
        <p:spPr>
          <a:xfrm>
            <a:off x="6748572" y="2292242"/>
            <a:ext cx="4938469" cy="3226103"/>
          </a:xfrm>
          <a:prstGeom prst="rect">
            <a:avLst/>
          </a:prstGeom>
        </p:spPr>
        <p:txBody>
          <a:bodyPr vert="horz" lIns="91440" tIns="45720" rIns="91440" bIns="45720" rtlCol="0" anchor="b">
            <a:normAutofit fontScale="62500" lnSpcReduction="200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s-ES" sz="4400" b="0" i="0" dirty="0">
                <a:solidFill>
                  <a:schemeClr val="bg1"/>
                </a:solidFill>
                <a:effectLst/>
                <a:latin typeface="Poppins Medium" panose="00000600000000000000" pitchFamily="50" charset="0"/>
                <a:cs typeface="Poppins Medium" panose="00000600000000000000" pitchFamily="50" charset="0"/>
              </a:rPr>
              <a:t>En las fichas de producto de Amazon siempre hay un precio para el artículo que vas a comprar, un botón de compra y </a:t>
            </a:r>
            <a:r>
              <a:rPr lang="es-ES" sz="4400" b="1" i="0" dirty="0">
                <a:solidFill>
                  <a:schemeClr val="bg1"/>
                </a:solidFill>
                <a:effectLst/>
                <a:latin typeface="Poppins Medium" panose="00000600000000000000" pitchFamily="50" charset="0"/>
                <a:cs typeface="Poppins Medium" panose="00000600000000000000" pitchFamily="50" charset="0"/>
              </a:rPr>
              <a:t>un vendedor por defecto asociado a ese botón directo de compra</a:t>
            </a:r>
            <a:endParaRPr lang="es-ES" sz="4400" dirty="0">
              <a:solidFill>
                <a:schemeClr val="bg1"/>
              </a:solidFill>
              <a:latin typeface="Poppins Medium" panose="00000600000000000000" pitchFamily="50" charset="0"/>
              <a:cs typeface="Poppins Medium" panose="00000600000000000000" pitchFamily="50" charset="0"/>
            </a:endParaRPr>
          </a:p>
        </p:txBody>
      </p:sp>
    </p:spTree>
    <p:extLst>
      <p:ext uri="{BB962C8B-B14F-4D97-AF65-F5344CB8AC3E}">
        <p14:creationId xmlns:p14="http://schemas.microsoft.com/office/powerpoint/2010/main" val="351310260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7402285" cy="1360714"/>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a:latin typeface="Poppins Medium" panose="00000600000000000000" pitchFamily="50" charset="0"/>
                <a:cs typeface="Poppins Medium" panose="00000600000000000000" pitchFamily="50" charset="0"/>
              </a:rPr>
              <a:t>Buy box</a:t>
            </a:r>
          </a:p>
        </p:txBody>
      </p:sp>
      <p:sp>
        <p:nvSpPr>
          <p:cNvPr id="89" name="Título 3">
            <a:extLst>
              <a:ext uri="{FF2B5EF4-FFF2-40B4-BE49-F238E27FC236}">
                <a16:creationId xmlns:a16="http://schemas.microsoft.com/office/drawing/2014/main" id="{37A3E6AC-72EA-43AF-BF73-64A07E166214}"/>
              </a:ext>
            </a:extLst>
          </p:cNvPr>
          <p:cNvSpPr>
            <a:spLocks noGrp="1"/>
          </p:cNvSpPr>
          <p:nvPr>
            <p:ph type="title"/>
          </p:nvPr>
        </p:nvSpPr>
        <p:spPr>
          <a:xfrm>
            <a:off x="423924" y="3659116"/>
            <a:ext cx="4720791" cy="981467"/>
          </a:xfrm>
        </p:spPr>
        <p:txBody>
          <a:bodyPr vert="horz" lIns="91440" tIns="45720" rIns="91440" bIns="45720" rtlCol="0" anchor="b">
            <a:normAutofit fontScale="90000"/>
          </a:bodyPr>
          <a:lstStyle/>
          <a:p>
            <a:pPr algn="r"/>
            <a:r>
              <a:rPr lang="en-US" sz="4800" cap="all" dirty="0">
                <a:solidFill>
                  <a:srgbClr val="FF33CC"/>
                </a:solidFill>
                <a:latin typeface="Poppins Medium" panose="00000600000000000000" pitchFamily="50" charset="0"/>
                <a:cs typeface="Poppins Medium" panose="00000600000000000000" pitchFamily="50" charset="0"/>
              </a:rPr>
              <a:t>¿</a:t>
            </a:r>
            <a:r>
              <a:rPr lang="en-US" sz="4800" cap="all" dirty="0" err="1">
                <a:solidFill>
                  <a:srgbClr val="FF33CC"/>
                </a:solidFill>
                <a:latin typeface="Poppins Medium" panose="00000600000000000000" pitchFamily="50" charset="0"/>
                <a:cs typeface="Poppins Medium" panose="00000600000000000000" pitchFamily="50" charset="0"/>
              </a:rPr>
              <a:t>qué</a:t>
            </a:r>
            <a:r>
              <a:rPr lang="en-US" sz="4800" cap="all" dirty="0">
                <a:solidFill>
                  <a:srgbClr val="FF33CC"/>
                </a:solidFill>
                <a:latin typeface="Poppins Medium" panose="00000600000000000000" pitchFamily="50" charset="0"/>
                <a:cs typeface="Poppins Medium" panose="00000600000000000000" pitchFamily="50" charset="0"/>
              </a:rPr>
              <a:t> es </a:t>
            </a:r>
            <a:br>
              <a:rPr lang="en-US" sz="4800" cap="all" dirty="0">
                <a:solidFill>
                  <a:srgbClr val="FF33CC"/>
                </a:solidFill>
                <a:latin typeface="Poppins Medium" panose="00000600000000000000" pitchFamily="50" charset="0"/>
                <a:cs typeface="Poppins Medium" panose="00000600000000000000" pitchFamily="50" charset="0"/>
              </a:rPr>
            </a:br>
            <a:r>
              <a:rPr lang="en-US" sz="4800" cap="all" dirty="0">
                <a:solidFill>
                  <a:srgbClr val="FF33CC"/>
                </a:solidFill>
                <a:latin typeface="Poppins Medium" panose="00000600000000000000" pitchFamily="50" charset="0"/>
                <a:cs typeface="Poppins Medium" panose="00000600000000000000" pitchFamily="50" charset="0"/>
              </a:rPr>
              <a:t>la buy box</a:t>
            </a:r>
            <a:r>
              <a:rPr lang="en-US" sz="4900" cap="all" dirty="0">
                <a:solidFill>
                  <a:srgbClr val="FF33CC"/>
                </a:solidFill>
                <a:latin typeface="Poppins Medium" panose="00000600000000000000" pitchFamily="50" charset="0"/>
                <a:cs typeface="Poppins Medium" panose="00000600000000000000" pitchFamily="50" charset="0"/>
              </a:rPr>
              <a:t>?</a:t>
            </a:r>
            <a:endParaRPr lang="en-US" sz="2000" cap="all" dirty="0">
              <a:latin typeface="Poppins Medium" panose="00000600000000000000" pitchFamily="50" charset="0"/>
              <a:cs typeface="Poppins Medium" panose="00000600000000000000" pitchFamily="50" charset="0"/>
            </a:endParaRPr>
          </a:p>
        </p:txBody>
      </p:sp>
      <p:sp>
        <p:nvSpPr>
          <p:cNvPr id="87" name="Marcador de texto 5">
            <a:extLst>
              <a:ext uri="{FF2B5EF4-FFF2-40B4-BE49-F238E27FC236}">
                <a16:creationId xmlns:a16="http://schemas.microsoft.com/office/drawing/2014/main" id="{DA891EB2-8F7B-47D1-936C-4F71D771E740}"/>
              </a:ext>
            </a:extLst>
          </p:cNvPr>
          <p:cNvSpPr txBox="1">
            <a:spLocks/>
          </p:cNvSpPr>
          <p:nvPr/>
        </p:nvSpPr>
        <p:spPr>
          <a:xfrm>
            <a:off x="6676978" y="2221485"/>
            <a:ext cx="4938469" cy="3226103"/>
          </a:xfrm>
          <a:prstGeom prst="rect">
            <a:avLst/>
          </a:prstGeom>
        </p:spPr>
        <p:txBody>
          <a:bodyPr vert="horz" lIns="91440" tIns="45720" rIns="91440" bIns="45720" rtlCol="0" anchor="b">
            <a:normAutofit fontScale="62500" lnSpcReduction="200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indent="0" algn="r">
              <a:buNone/>
            </a:pPr>
            <a:r>
              <a:rPr lang="es-ES" sz="4400" i="0" dirty="0">
                <a:solidFill>
                  <a:schemeClr val="bg1"/>
                </a:solidFill>
                <a:effectLst/>
                <a:latin typeface="Poppins Medium" panose="00000600000000000000" pitchFamily="50" charset="0"/>
                <a:cs typeface="Poppins Medium" panose="00000600000000000000" pitchFamily="50" charset="0"/>
              </a:rPr>
              <a:t>El vendedor que aparece predefinido es el que ha ganado la </a:t>
            </a:r>
            <a:r>
              <a:rPr lang="es-ES" sz="4400" i="0" dirty="0" err="1">
                <a:solidFill>
                  <a:schemeClr val="bg1"/>
                </a:solidFill>
                <a:effectLst/>
                <a:latin typeface="Poppins Medium" panose="00000600000000000000" pitchFamily="50" charset="0"/>
                <a:cs typeface="Poppins Medium" panose="00000600000000000000" pitchFamily="50" charset="0"/>
              </a:rPr>
              <a:t>Buy</a:t>
            </a:r>
            <a:r>
              <a:rPr lang="es-ES" sz="4400" i="0" dirty="0">
                <a:solidFill>
                  <a:schemeClr val="bg1"/>
                </a:solidFill>
                <a:effectLst/>
                <a:latin typeface="Poppins Medium" panose="00000600000000000000" pitchFamily="50" charset="0"/>
                <a:cs typeface="Poppins Medium" panose="00000600000000000000" pitchFamily="50" charset="0"/>
              </a:rPr>
              <a:t> Box </a:t>
            </a:r>
            <a:r>
              <a:rPr lang="es-ES" sz="4400" b="0" i="0" dirty="0">
                <a:solidFill>
                  <a:schemeClr val="bg1"/>
                </a:solidFill>
                <a:effectLst/>
                <a:latin typeface="Poppins Medium" panose="00000600000000000000" pitchFamily="50" charset="0"/>
                <a:cs typeface="Poppins Medium" panose="00000600000000000000" pitchFamily="50" charset="0"/>
              </a:rPr>
              <a:t>y, por lo tanto, es el elegido para figurar en ese cuadro de la derecha junto a su botón correspondiente de “añadir a la cesta”</a:t>
            </a:r>
          </a:p>
        </p:txBody>
      </p:sp>
    </p:spTree>
    <p:extLst>
      <p:ext uri="{BB962C8B-B14F-4D97-AF65-F5344CB8AC3E}">
        <p14:creationId xmlns:p14="http://schemas.microsoft.com/office/powerpoint/2010/main" val="32566566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7402285" cy="1360714"/>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err="1">
                <a:latin typeface="Poppins Medium" panose="00000600000000000000" pitchFamily="50" charset="0"/>
                <a:cs typeface="Poppins Medium" panose="00000600000000000000" pitchFamily="50" charset="0"/>
              </a:rPr>
              <a:t>SESIón</a:t>
            </a:r>
            <a:r>
              <a:rPr lang="en-US" sz="4800" cap="all" dirty="0">
                <a:latin typeface="Poppins Medium" panose="00000600000000000000" pitchFamily="50" charset="0"/>
                <a:cs typeface="Poppins Medium" panose="00000600000000000000" pitchFamily="50" charset="0"/>
              </a:rPr>
              <a:t> 1</a:t>
            </a:r>
          </a:p>
        </p:txBody>
      </p:sp>
      <p:sp>
        <p:nvSpPr>
          <p:cNvPr id="89" name="Título 3">
            <a:extLst>
              <a:ext uri="{FF2B5EF4-FFF2-40B4-BE49-F238E27FC236}">
                <a16:creationId xmlns:a16="http://schemas.microsoft.com/office/drawing/2014/main" id="{37A3E6AC-72EA-43AF-BF73-64A07E166214}"/>
              </a:ext>
            </a:extLst>
          </p:cNvPr>
          <p:cNvSpPr>
            <a:spLocks noGrp="1"/>
          </p:cNvSpPr>
          <p:nvPr>
            <p:ph type="title"/>
          </p:nvPr>
        </p:nvSpPr>
        <p:spPr>
          <a:xfrm>
            <a:off x="715560" y="4192921"/>
            <a:ext cx="4513792" cy="981467"/>
          </a:xfrm>
        </p:spPr>
        <p:txBody>
          <a:bodyPr vert="horz" lIns="91440" tIns="45720" rIns="91440" bIns="45720" rtlCol="0" anchor="b">
            <a:normAutofit fontScale="90000"/>
          </a:bodyPr>
          <a:lstStyle/>
          <a:p>
            <a:pPr algn="r"/>
            <a:r>
              <a:rPr lang="en-US" sz="4800" cap="all" dirty="0">
                <a:solidFill>
                  <a:srgbClr val="FF33CC"/>
                </a:solidFill>
                <a:latin typeface="Poppins Medium" panose="00000600000000000000" pitchFamily="50" charset="0"/>
                <a:cs typeface="Poppins Medium" panose="00000600000000000000" pitchFamily="50" charset="0"/>
              </a:rPr>
              <a:t>¿</a:t>
            </a:r>
            <a:r>
              <a:rPr lang="en-US" sz="4800" cap="all" dirty="0" err="1">
                <a:solidFill>
                  <a:srgbClr val="FF33CC"/>
                </a:solidFill>
                <a:latin typeface="Poppins Medium" panose="00000600000000000000" pitchFamily="50" charset="0"/>
                <a:cs typeface="Poppins Medium" panose="00000600000000000000" pitchFamily="50" charset="0"/>
              </a:rPr>
              <a:t>tiene</a:t>
            </a:r>
            <a:r>
              <a:rPr lang="en-US" sz="4800" cap="all" dirty="0">
                <a:solidFill>
                  <a:srgbClr val="FF33CC"/>
                </a:solidFill>
                <a:latin typeface="Poppins Medium" panose="00000600000000000000" pitchFamily="50" charset="0"/>
                <a:cs typeface="Poppins Medium" panose="00000600000000000000" pitchFamily="50" charset="0"/>
              </a:rPr>
              <a:t> </a:t>
            </a:r>
            <a:r>
              <a:rPr lang="en-US" sz="4800" cap="all" dirty="0" err="1">
                <a:solidFill>
                  <a:srgbClr val="FF33CC"/>
                </a:solidFill>
                <a:latin typeface="Poppins Medium" panose="00000600000000000000" pitchFamily="50" charset="0"/>
                <a:cs typeface="Poppins Medium" panose="00000600000000000000" pitchFamily="50" charset="0"/>
              </a:rPr>
              <a:t>nuestro</a:t>
            </a:r>
            <a:r>
              <a:rPr lang="en-US" sz="4800" cap="all" dirty="0">
                <a:solidFill>
                  <a:srgbClr val="FF33CC"/>
                </a:solidFill>
                <a:latin typeface="Poppins Medium" panose="00000600000000000000" pitchFamily="50" charset="0"/>
                <a:cs typeface="Poppins Medium" panose="00000600000000000000" pitchFamily="50" charset="0"/>
              </a:rPr>
              <a:t> </a:t>
            </a:r>
            <a:r>
              <a:rPr lang="en-US" sz="4800" cap="all" dirty="0" err="1">
                <a:solidFill>
                  <a:srgbClr val="FF33CC"/>
                </a:solidFill>
                <a:latin typeface="Poppins Medium" panose="00000600000000000000" pitchFamily="50" charset="0"/>
                <a:cs typeface="Poppins Medium" panose="00000600000000000000" pitchFamily="50" charset="0"/>
              </a:rPr>
              <a:t>negocio</a:t>
            </a:r>
            <a:r>
              <a:rPr lang="en-US" sz="4800" cap="all" dirty="0">
                <a:solidFill>
                  <a:srgbClr val="FF33CC"/>
                </a:solidFill>
                <a:latin typeface="Poppins Medium" panose="00000600000000000000" pitchFamily="50" charset="0"/>
                <a:cs typeface="Poppins Medium" panose="00000600000000000000" pitchFamily="50" charset="0"/>
              </a:rPr>
              <a:t> </a:t>
            </a:r>
            <a:r>
              <a:rPr lang="en-US" sz="4800" cap="all" dirty="0" err="1">
                <a:solidFill>
                  <a:srgbClr val="FF33CC"/>
                </a:solidFill>
                <a:latin typeface="Poppins Medium" panose="00000600000000000000" pitchFamily="50" charset="0"/>
                <a:cs typeface="Poppins Medium" panose="00000600000000000000" pitchFamily="50" charset="0"/>
              </a:rPr>
              <a:t>el</a:t>
            </a:r>
            <a:r>
              <a:rPr lang="en-US" sz="4800" cap="all" dirty="0">
                <a:solidFill>
                  <a:srgbClr val="FF33CC"/>
                </a:solidFill>
                <a:latin typeface="Poppins Medium" panose="00000600000000000000" pitchFamily="50" charset="0"/>
                <a:cs typeface="Poppins Medium" panose="00000600000000000000" pitchFamily="50" charset="0"/>
              </a:rPr>
              <a:t> </a:t>
            </a:r>
            <a:r>
              <a:rPr lang="en-US" sz="4800" cap="all" dirty="0" err="1">
                <a:solidFill>
                  <a:srgbClr val="FF33CC"/>
                </a:solidFill>
                <a:latin typeface="Poppins Medium" panose="00000600000000000000" pitchFamily="50" charset="0"/>
                <a:cs typeface="Poppins Medium" panose="00000600000000000000" pitchFamily="50" charset="0"/>
              </a:rPr>
              <a:t>márgen</a:t>
            </a:r>
            <a:r>
              <a:rPr lang="en-US" sz="4800" cap="all" dirty="0">
                <a:solidFill>
                  <a:srgbClr val="FF33CC"/>
                </a:solidFill>
                <a:latin typeface="Poppins Medium" panose="00000600000000000000" pitchFamily="50" charset="0"/>
                <a:cs typeface="Poppins Medium" panose="00000600000000000000" pitchFamily="50" charset="0"/>
              </a:rPr>
              <a:t> </a:t>
            </a:r>
            <a:r>
              <a:rPr lang="en-US" sz="4800" cap="all" dirty="0" err="1">
                <a:solidFill>
                  <a:srgbClr val="FF33CC"/>
                </a:solidFill>
                <a:latin typeface="Poppins Medium" panose="00000600000000000000" pitchFamily="50" charset="0"/>
                <a:cs typeface="Poppins Medium" panose="00000600000000000000" pitchFamily="50" charset="0"/>
              </a:rPr>
              <a:t>suficiente</a:t>
            </a:r>
            <a:r>
              <a:rPr lang="en-US" sz="4800" cap="all" dirty="0">
                <a:solidFill>
                  <a:srgbClr val="FF33CC"/>
                </a:solidFill>
                <a:latin typeface="Poppins Medium" panose="00000600000000000000" pitchFamily="50" charset="0"/>
                <a:cs typeface="Poppins Medium" panose="00000600000000000000" pitchFamily="50" charset="0"/>
              </a:rPr>
              <a:t>?</a:t>
            </a:r>
            <a:endParaRPr lang="en-US" sz="2000" cap="all" dirty="0">
              <a:latin typeface="Poppins Medium" panose="00000600000000000000" pitchFamily="50" charset="0"/>
              <a:cs typeface="Poppins Medium" panose="00000600000000000000" pitchFamily="50" charset="0"/>
            </a:endParaRPr>
          </a:p>
        </p:txBody>
      </p:sp>
      <p:sp>
        <p:nvSpPr>
          <p:cNvPr id="87" name="Marcador de texto 5">
            <a:extLst>
              <a:ext uri="{FF2B5EF4-FFF2-40B4-BE49-F238E27FC236}">
                <a16:creationId xmlns:a16="http://schemas.microsoft.com/office/drawing/2014/main" id="{DA891EB2-8F7B-47D1-936C-4F71D771E740}"/>
              </a:ext>
            </a:extLst>
          </p:cNvPr>
          <p:cNvSpPr txBox="1">
            <a:spLocks/>
          </p:cNvSpPr>
          <p:nvPr/>
        </p:nvSpPr>
        <p:spPr>
          <a:xfrm>
            <a:off x="6813727" y="2333978"/>
            <a:ext cx="4482553" cy="3226103"/>
          </a:xfrm>
          <a:prstGeom prst="rect">
            <a:avLst/>
          </a:prstGeom>
        </p:spPr>
        <p:txBody>
          <a:bodyPr vert="horz" lIns="91440" tIns="45720" rIns="91440" bIns="45720" rtlCol="0" anchor="b">
            <a:normAutofit fontScale="92500" lnSpcReduction="200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4400" dirty="0">
                <a:solidFill>
                  <a:schemeClr val="bg1"/>
                </a:solidFill>
                <a:latin typeface="Poppins Medium" panose="00000600000000000000" pitchFamily="50" charset="0"/>
                <a:cs typeface="Poppins Medium" panose="00000600000000000000" pitchFamily="50" charset="0"/>
              </a:rPr>
              <a:t>Para ser seller de Amazon, </a:t>
            </a:r>
            <a:r>
              <a:rPr lang="en-US" sz="4400" dirty="0" err="1">
                <a:solidFill>
                  <a:schemeClr val="bg1"/>
                </a:solidFill>
                <a:latin typeface="Poppins Medium" panose="00000600000000000000" pitchFamily="50" charset="0"/>
                <a:cs typeface="Poppins Medium" panose="00000600000000000000" pitchFamily="50" charset="0"/>
              </a:rPr>
              <a:t>necesitamos</a:t>
            </a:r>
            <a:r>
              <a:rPr lang="en-US" sz="4400" dirty="0">
                <a:solidFill>
                  <a:schemeClr val="bg1"/>
                </a:solidFill>
                <a:latin typeface="Poppins Medium" panose="00000600000000000000" pitchFamily="50" charset="0"/>
                <a:cs typeface="Poppins Medium" panose="00000600000000000000" pitchFamily="50" charset="0"/>
              </a:rPr>
              <a:t> un </a:t>
            </a:r>
            <a:r>
              <a:rPr lang="en-US" sz="4400" dirty="0" err="1">
                <a:solidFill>
                  <a:schemeClr val="bg1"/>
                </a:solidFill>
                <a:latin typeface="Poppins Medium" panose="00000600000000000000" pitchFamily="50" charset="0"/>
                <a:cs typeface="Poppins Medium" panose="00000600000000000000" pitchFamily="50" charset="0"/>
              </a:rPr>
              <a:t>mínimo</a:t>
            </a:r>
            <a:r>
              <a:rPr lang="en-US" sz="4400" dirty="0">
                <a:solidFill>
                  <a:schemeClr val="bg1"/>
                </a:solidFill>
                <a:latin typeface="Poppins Medium" panose="00000600000000000000" pitchFamily="50" charset="0"/>
                <a:cs typeface="Poppins Medium" panose="00000600000000000000" pitchFamily="50" charset="0"/>
              </a:rPr>
              <a:t> del 40% de </a:t>
            </a:r>
            <a:r>
              <a:rPr lang="en-US" sz="4400" dirty="0" err="1">
                <a:solidFill>
                  <a:schemeClr val="bg1"/>
                </a:solidFill>
                <a:latin typeface="Poppins Medium" panose="00000600000000000000" pitchFamily="50" charset="0"/>
                <a:cs typeface="Poppins Medium" panose="00000600000000000000" pitchFamily="50" charset="0"/>
              </a:rPr>
              <a:t>márgen</a:t>
            </a:r>
            <a:r>
              <a:rPr lang="en-US" sz="4400" dirty="0">
                <a:solidFill>
                  <a:schemeClr val="bg1"/>
                </a:solidFill>
                <a:latin typeface="Poppins Medium" panose="00000600000000000000" pitchFamily="50" charset="0"/>
                <a:cs typeface="Poppins Medium" panose="00000600000000000000" pitchFamily="50" charset="0"/>
              </a:rPr>
              <a:t> de </a:t>
            </a:r>
            <a:r>
              <a:rPr lang="en-US" sz="4400" dirty="0" err="1">
                <a:solidFill>
                  <a:schemeClr val="bg1"/>
                </a:solidFill>
                <a:latin typeface="Poppins Medium" panose="00000600000000000000" pitchFamily="50" charset="0"/>
                <a:cs typeface="Poppins Medium" panose="00000600000000000000" pitchFamily="50" charset="0"/>
              </a:rPr>
              <a:t>beneficio</a:t>
            </a:r>
            <a:endParaRPr lang="en-US" sz="4400" dirty="0">
              <a:solidFill>
                <a:schemeClr val="bg1"/>
              </a:solidFill>
              <a:latin typeface="Poppins Medium" panose="00000600000000000000" pitchFamily="50" charset="0"/>
              <a:cs typeface="Poppins Medium" panose="00000600000000000000" pitchFamily="50" charset="0"/>
            </a:endParaRPr>
          </a:p>
        </p:txBody>
      </p:sp>
    </p:spTree>
    <p:extLst>
      <p:ext uri="{BB962C8B-B14F-4D97-AF65-F5344CB8AC3E}">
        <p14:creationId xmlns:p14="http://schemas.microsoft.com/office/powerpoint/2010/main" val="71035414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4" name="Título 3">
            <a:extLst>
              <a:ext uri="{FF2B5EF4-FFF2-40B4-BE49-F238E27FC236}">
                <a16:creationId xmlns:a16="http://schemas.microsoft.com/office/drawing/2014/main" id="{E54A7595-5380-4EDE-9BAA-D4C4AF80EC8D}"/>
              </a:ext>
            </a:extLst>
          </p:cNvPr>
          <p:cNvSpPr>
            <a:spLocks noGrp="1"/>
          </p:cNvSpPr>
          <p:nvPr>
            <p:ph type="title"/>
          </p:nvPr>
        </p:nvSpPr>
        <p:spPr>
          <a:xfrm>
            <a:off x="486876" y="2032000"/>
            <a:ext cx="4513792" cy="2819398"/>
          </a:xfrm>
        </p:spPr>
        <p:txBody>
          <a:bodyPr vert="horz" lIns="91440" tIns="45720" rIns="91440" bIns="45720" rtlCol="0" anchor="b">
            <a:normAutofit/>
          </a:bodyPr>
          <a:lstStyle/>
          <a:p>
            <a:pPr algn="r"/>
            <a:r>
              <a:rPr lang="en-US" sz="4800" cap="all" dirty="0">
                <a:latin typeface="Poppins Medium" panose="00000600000000000000" pitchFamily="50" charset="0"/>
                <a:cs typeface="Poppins Medium" panose="00000600000000000000" pitchFamily="50" charset="0"/>
              </a:rPr>
              <a:t>¿ QUÉ ES LA BUY BOX ?</a:t>
            </a:r>
          </a:p>
        </p:txBody>
      </p:sp>
      <p:sp>
        <p:nvSpPr>
          <p:cNvPr id="1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24" name="Straight Connector 2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94" name="Straight Connector 9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pic>
        <p:nvPicPr>
          <p:cNvPr id="3" name="Imagen 2" descr="Texto, Carta&#10;&#10;Descripción generada automáticamente">
            <a:extLst>
              <a:ext uri="{FF2B5EF4-FFF2-40B4-BE49-F238E27FC236}">
                <a16:creationId xmlns:a16="http://schemas.microsoft.com/office/drawing/2014/main" id="{EA0B7BBF-8EE9-4E79-8D6C-74D3D78DDF49}"/>
              </a:ext>
            </a:extLst>
          </p:cNvPr>
          <p:cNvPicPr>
            <a:picLocks noChangeAspect="1"/>
          </p:cNvPicPr>
          <p:nvPr/>
        </p:nvPicPr>
        <p:blipFill>
          <a:blip r:embed="rId4"/>
          <a:stretch>
            <a:fillRect/>
          </a:stretch>
        </p:blipFill>
        <p:spPr>
          <a:xfrm>
            <a:off x="6664679" y="2899336"/>
            <a:ext cx="5124328" cy="2280325"/>
          </a:xfrm>
          <a:prstGeom prst="rect">
            <a:avLst/>
          </a:prstGeom>
        </p:spPr>
      </p:pic>
    </p:spTree>
    <p:extLst>
      <p:ext uri="{BB962C8B-B14F-4D97-AF65-F5344CB8AC3E}">
        <p14:creationId xmlns:p14="http://schemas.microsoft.com/office/powerpoint/2010/main" val="5577013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7402285" cy="1360714"/>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a:latin typeface="Poppins Medium" panose="00000600000000000000" pitchFamily="50" charset="0"/>
                <a:cs typeface="Poppins Medium" panose="00000600000000000000" pitchFamily="50" charset="0"/>
              </a:rPr>
              <a:t>Buy box</a:t>
            </a:r>
          </a:p>
        </p:txBody>
      </p:sp>
      <p:sp>
        <p:nvSpPr>
          <p:cNvPr id="89" name="Título 3">
            <a:extLst>
              <a:ext uri="{FF2B5EF4-FFF2-40B4-BE49-F238E27FC236}">
                <a16:creationId xmlns:a16="http://schemas.microsoft.com/office/drawing/2014/main" id="{37A3E6AC-72EA-43AF-BF73-64A07E166214}"/>
              </a:ext>
            </a:extLst>
          </p:cNvPr>
          <p:cNvSpPr>
            <a:spLocks noGrp="1"/>
          </p:cNvSpPr>
          <p:nvPr>
            <p:ph type="title"/>
          </p:nvPr>
        </p:nvSpPr>
        <p:spPr>
          <a:xfrm>
            <a:off x="431981" y="3988468"/>
            <a:ext cx="4720791" cy="981467"/>
          </a:xfrm>
        </p:spPr>
        <p:txBody>
          <a:bodyPr vert="horz" lIns="91440" tIns="45720" rIns="91440" bIns="45720" rtlCol="0" anchor="b">
            <a:normAutofit fontScale="90000"/>
          </a:bodyPr>
          <a:lstStyle/>
          <a:p>
            <a:pPr algn="r"/>
            <a:r>
              <a:rPr lang="en-US" sz="4800" cap="all" dirty="0">
                <a:solidFill>
                  <a:srgbClr val="FF33CC"/>
                </a:solidFill>
                <a:latin typeface="Poppins Medium" panose="00000600000000000000" pitchFamily="50" charset="0"/>
                <a:cs typeface="Poppins Medium" panose="00000600000000000000" pitchFamily="50" charset="0"/>
              </a:rPr>
              <a:t>¿por </a:t>
            </a:r>
            <a:r>
              <a:rPr lang="en-US" sz="4800" cap="all" dirty="0" err="1">
                <a:solidFill>
                  <a:srgbClr val="FF33CC"/>
                </a:solidFill>
                <a:latin typeface="Poppins Medium" panose="00000600000000000000" pitchFamily="50" charset="0"/>
                <a:cs typeface="Poppins Medium" panose="00000600000000000000" pitchFamily="50" charset="0"/>
              </a:rPr>
              <a:t>qué</a:t>
            </a:r>
            <a:r>
              <a:rPr lang="en-US" sz="4800" cap="all" dirty="0">
                <a:solidFill>
                  <a:srgbClr val="FF33CC"/>
                </a:solidFill>
                <a:latin typeface="Poppins Medium" panose="00000600000000000000" pitchFamily="50" charset="0"/>
                <a:cs typeface="Poppins Medium" panose="00000600000000000000" pitchFamily="50" charset="0"/>
              </a:rPr>
              <a:t> es </a:t>
            </a:r>
            <a:r>
              <a:rPr lang="en-US" sz="4800" cap="all" dirty="0" err="1">
                <a:solidFill>
                  <a:srgbClr val="FF33CC"/>
                </a:solidFill>
                <a:latin typeface="Poppins Medium" panose="00000600000000000000" pitchFamily="50" charset="0"/>
                <a:cs typeface="Poppins Medium" panose="00000600000000000000" pitchFamily="50" charset="0"/>
              </a:rPr>
              <a:t>importante</a:t>
            </a:r>
            <a:r>
              <a:rPr lang="en-US" sz="4800" cap="all" dirty="0">
                <a:solidFill>
                  <a:srgbClr val="FF33CC"/>
                </a:solidFill>
                <a:latin typeface="Poppins Medium" panose="00000600000000000000" pitchFamily="50" charset="0"/>
                <a:cs typeface="Poppins Medium" panose="00000600000000000000" pitchFamily="50" charset="0"/>
              </a:rPr>
              <a:t> </a:t>
            </a:r>
            <a:br>
              <a:rPr lang="en-US" sz="4800" cap="all" dirty="0">
                <a:solidFill>
                  <a:srgbClr val="FF33CC"/>
                </a:solidFill>
                <a:latin typeface="Poppins Medium" panose="00000600000000000000" pitchFamily="50" charset="0"/>
                <a:cs typeface="Poppins Medium" panose="00000600000000000000" pitchFamily="50" charset="0"/>
              </a:rPr>
            </a:br>
            <a:r>
              <a:rPr lang="en-US" sz="4800" cap="all" dirty="0">
                <a:solidFill>
                  <a:srgbClr val="FF33CC"/>
                </a:solidFill>
                <a:latin typeface="Poppins Medium" panose="00000600000000000000" pitchFamily="50" charset="0"/>
                <a:cs typeface="Poppins Medium" panose="00000600000000000000" pitchFamily="50" charset="0"/>
              </a:rPr>
              <a:t>la buy box</a:t>
            </a:r>
            <a:r>
              <a:rPr lang="en-US" sz="4900" cap="all" dirty="0">
                <a:solidFill>
                  <a:srgbClr val="FF33CC"/>
                </a:solidFill>
                <a:latin typeface="Poppins Medium" panose="00000600000000000000" pitchFamily="50" charset="0"/>
                <a:cs typeface="Poppins Medium" panose="00000600000000000000" pitchFamily="50" charset="0"/>
              </a:rPr>
              <a:t>?</a:t>
            </a:r>
            <a:endParaRPr lang="en-US" sz="2000" cap="all" dirty="0">
              <a:latin typeface="Poppins Medium" panose="00000600000000000000" pitchFamily="50" charset="0"/>
              <a:cs typeface="Poppins Medium" panose="00000600000000000000" pitchFamily="50" charset="0"/>
            </a:endParaRPr>
          </a:p>
        </p:txBody>
      </p:sp>
      <p:sp>
        <p:nvSpPr>
          <p:cNvPr id="87" name="Marcador de texto 5">
            <a:extLst>
              <a:ext uri="{FF2B5EF4-FFF2-40B4-BE49-F238E27FC236}">
                <a16:creationId xmlns:a16="http://schemas.microsoft.com/office/drawing/2014/main" id="{DA891EB2-8F7B-47D1-936C-4F71D771E740}"/>
              </a:ext>
            </a:extLst>
          </p:cNvPr>
          <p:cNvSpPr txBox="1">
            <a:spLocks/>
          </p:cNvSpPr>
          <p:nvPr/>
        </p:nvSpPr>
        <p:spPr>
          <a:xfrm>
            <a:off x="6788914" y="2280391"/>
            <a:ext cx="4938469" cy="3226103"/>
          </a:xfrm>
          <a:prstGeom prst="rect">
            <a:avLst/>
          </a:prstGeom>
        </p:spPr>
        <p:txBody>
          <a:bodyPr vert="horz" lIns="91440" tIns="45720" rIns="91440" bIns="45720" rtlCol="0" anchor="b">
            <a:normAutofit fontScale="62500" lnSpcReduction="200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indent="0" algn="r">
              <a:buNone/>
            </a:pPr>
            <a:r>
              <a:rPr lang="es-ES" sz="4400" b="0" i="0" dirty="0">
                <a:solidFill>
                  <a:schemeClr val="bg1"/>
                </a:solidFill>
                <a:effectLst/>
                <a:latin typeface="Poppins Medium" panose="00000600000000000000" pitchFamily="50" charset="0"/>
                <a:cs typeface="Poppins Medium" panose="00000600000000000000" pitchFamily="50" charset="0"/>
              </a:rPr>
              <a:t>Basta con un dato que se da por bueno de manera general entre los vendedores de Amazon: </a:t>
            </a:r>
            <a:r>
              <a:rPr lang="es-ES" sz="4400" b="1" i="0" dirty="0">
                <a:solidFill>
                  <a:schemeClr val="bg1"/>
                </a:solidFill>
                <a:effectLst/>
                <a:latin typeface="Poppins Medium" panose="00000600000000000000" pitchFamily="50" charset="0"/>
                <a:cs typeface="Poppins Medium" panose="00000600000000000000" pitchFamily="50" charset="0"/>
              </a:rPr>
              <a:t>el porcentaje de ventas que vienen directamente por la </a:t>
            </a:r>
            <a:r>
              <a:rPr lang="es-ES" sz="4400" b="1" i="0" dirty="0" err="1">
                <a:solidFill>
                  <a:schemeClr val="bg1"/>
                </a:solidFill>
                <a:effectLst/>
                <a:latin typeface="Poppins Medium" panose="00000600000000000000" pitchFamily="50" charset="0"/>
                <a:cs typeface="Poppins Medium" panose="00000600000000000000" pitchFamily="50" charset="0"/>
              </a:rPr>
              <a:t>Buy</a:t>
            </a:r>
            <a:r>
              <a:rPr lang="es-ES" sz="4400" b="1" i="0" dirty="0">
                <a:solidFill>
                  <a:schemeClr val="bg1"/>
                </a:solidFill>
                <a:effectLst/>
                <a:latin typeface="Poppins Medium" panose="00000600000000000000" pitchFamily="50" charset="0"/>
                <a:cs typeface="Poppins Medium" panose="00000600000000000000" pitchFamily="50" charset="0"/>
              </a:rPr>
              <a:t> Box es del 82%</a:t>
            </a:r>
            <a:r>
              <a:rPr lang="es-ES" sz="4400" b="0" i="0" dirty="0">
                <a:solidFill>
                  <a:schemeClr val="bg1"/>
                </a:solidFill>
                <a:effectLst/>
                <a:latin typeface="Poppins Medium" panose="00000600000000000000" pitchFamily="50" charset="0"/>
                <a:cs typeface="Poppins Medium" panose="00000600000000000000" pitchFamily="50" charset="0"/>
              </a:rPr>
              <a:t> en escritorio</a:t>
            </a:r>
          </a:p>
        </p:txBody>
      </p:sp>
    </p:spTree>
    <p:extLst>
      <p:ext uri="{BB962C8B-B14F-4D97-AF65-F5344CB8AC3E}">
        <p14:creationId xmlns:p14="http://schemas.microsoft.com/office/powerpoint/2010/main" val="129422587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7402285" cy="1360714"/>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a:latin typeface="Poppins Medium" panose="00000600000000000000" pitchFamily="50" charset="0"/>
                <a:cs typeface="Poppins Medium" panose="00000600000000000000" pitchFamily="50" charset="0"/>
              </a:rPr>
              <a:t>Buy box</a:t>
            </a:r>
          </a:p>
        </p:txBody>
      </p:sp>
      <p:sp>
        <p:nvSpPr>
          <p:cNvPr id="89" name="Título 3">
            <a:extLst>
              <a:ext uri="{FF2B5EF4-FFF2-40B4-BE49-F238E27FC236}">
                <a16:creationId xmlns:a16="http://schemas.microsoft.com/office/drawing/2014/main" id="{37A3E6AC-72EA-43AF-BF73-64A07E166214}"/>
              </a:ext>
            </a:extLst>
          </p:cNvPr>
          <p:cNvSpPr>
            <a:spLocks noGrp="1"/>
          </p:cNvSpPr>
          <p:nvPr>
            <p:ph type="title"/>
          </p:nvPr>
        </p:nvSpPr>
        <p:spPr>
          <a:xfrm>
            <a:off x="431981" y="3988468"/>
            <a:ext cx="4720791" cy="981467"/>
          </a:xfrm>
        </p:spPr>
        <p:txBody>
          <a:bodyPr vert="horz" lIns="91440" tIns="45720" rIns="91440" bIns="45720" rtlCol="0" anchor="b">
            <a:normAutofit fontScale="90000"/>
          </a:bodyPr>
          <a:lstStyle/>
          <a:p>
            <a:pPr algn="r"/>
            <a:r>
              <a:rPr lang="en-US" sz="4800" cap="all" dirty="0">
                <a:solidFill>
                  <a:srgbClr val="FF33CC"/>
                </a:solidFill>
                <a:latin typeface="Poppins Medium" panose="00000600000000000000" pitchFamily="50" charset="0"/>
                <a:cs typeface="Poppins Medium" panose="00000600000000000000" pitchFamily="50" charset="0"/>
              </a:rPr>
              <a:t>¿por </a:t>
            </a:r>
            <a:r>
              <a:rPr lang="en-US" sz="4800" cap="all" dirty="0" err="1">
                <a:solidFill>
                  <a:srgbClr val="FF33CC"/>
                </a:solidFill>
                <a:latin typeface="Poppins Medium" panose="00000600000000000000" pitchFamily="50" charset="0"/>
                <a:cs typeface="Poppins Medium" panose="00000600000000000000" pitchFamily="50" charset="0"/>
              </a:rPr>
              <a:t>qué</a:t>
            </a:r>
            <a:r>
              <a:rPr lang="en-US" sz="4800" cap="all" dirty="0">
                <a:solidFill>
                  <a:srgbClr val="FF33CC"/>
                </a:solidFill>
                <a:latin typeface="Poppins Medium" panose="00000600000000000000" pitchFamily="50" charset="0"/>
                <a:cs typeface="Poppins Medium" panose="00000600000000000000" pitchFamily="50" charset="0"/>
              </a:rPr>
              <a:t> es </a:t>
            </a:r>
            <a:r>
              <a:rPr lang="en-US" sz="4800" cap="all" dirty="0" err="1">
                <a:solidFill>
                  <a:srgbClr val="FF33CC"/>
                </a:solidFill>
                <a:latin typeface="Poppins Medium" panose="00000600000000000000" pitchFamily="50" charset="0"/>
                <a:cs typeface="Poppins Medium" panose="00000600000000000000" pitchFamily="50" charset="0"/>
              </a:rPr>
              <a:t>importante</a:t>
            </a:r>
            <a:r>
              <a:rPr lang="en-US" sz="4800" cap="all" dirty="0">
                <a:solidFill>
                  <a:srgbClr val="FF33CC"/>
                </a:solidFill>
                <a:latin typeface="Poppins Medium" panose="00000600000000000000" pitchFamily="50" charset="0"/>
                <a:cs typeface="Poppins Medium" panose="00000600000000000000" pitchFamily="50" charset="0"/>
              </a:rPr>
              <a:t> </a:t>
            </a:r>
            <a:br>
              <a:rPr lang="en-US" sz="4800" cap="all" dirty="0">
                <a:solidFill>
                  <a:srgbClr val="FF33CC"/>
                </a:solidFill>
                <a:latin typeface="Poppins Medium" panose="00000600000000000000" pitchFamily="50" charset="0"/>
                <a:cs typeface="Poppins Medium" panose="00000600000000000000" pitchFamily="50" charset="0"/>
              </a:rPr>
            </a:br>
            <a:r>
              <a:rPr lang="en-US" sz="4800" cap="all" dirty="0">
                <a:solidFill>
                  <a:srgbClr val="FF33CC"/>
                </a:solidFill>
                <a:latin typeface="Poppins Medium" panose="00000600000000000000" pitchFamily="50" charset="0"/>
                <a:cs typeface="Poppins Medium" panose="00000600000000000000" pitchFamily="50" charset="0"/>
              </a:rPr>
              <a:t>la buy box</a:t>
            </a:r>
            <a:r>
              <a:rPr lang="en-US" sz="4900" cap="all" dirty="0">
                <a:solidFill>
                  <a:srgbClr val="FF33CC"/>
                </a:solidFill>
                <a:latin typeface="Poppins Medium" panose="00000600000000000000" pitchFamily="50" charset="0"/>
                <a:cs typeface="Poppins Medium" panose="00000600000000000000" pitchFamily="50" charset="0"/>
              </a:rPr>
              <a:t>?</a:t>
            </a:r>
            <a:endParaRPr lang="en-US" sz="2000" cap="all" dirty="0">
              <a:latin typeface="Poppins Medium" panose="00000600000000000000" pitchFamily="50" charset="0"/>
              <a:cs typeface="Poppins Medium" panose="00000600000000000000" pitchFamily="50" charset="0"/>
            </a:endParaRPr>
          </a:p>
        </p:txBody>
      </p:sp>
      <p:sp>
        <p:nvSpPr>
          <p:cNvPr id="87" name="Marcador de texto 5">
            <a:extLst>
              <a:ext uri="{FF2B5EF4-FFF2-40B4-BE49-F238E27FC236}">
                <a16:creationId xmlns:a16="http://schemas.microsoft.com/office/drawing/2014/main" id="{DA891EB2-8F7B-47D1-936C-4F71D771E740}"/>
              </a:ext>
            </a:extLst>
          </p:cNvPr>
          <p:cNvSpPr txBox="1">
            <a:spLocks/>
          </p:cNvSpPr>
          <p:nvPr/>
        </p:nvSpPr>
        <p:spPr>
          <a:xfrm>
            <a:off x="6626144" y="2143495"/>
            <a:ext cx="4938469" cy="3226103"/>
          </a:xfrm>
          <a:prstGeom prst="rect">
            <a:avLst/>
          </a:prstGeom>
        </p:spPr>
        <p:txBody>
          <a:bodyPr vert="horz" lIns="91440" tIns="45720" rIns="91440" bIns="45720" rtlCol="0" anchor="b">
            <a:normAutofit fontScale="70000" lnSpcReduction="200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indent="0" algn="r">
              <a:buNone/>
            </a:pPr>
            <a:r>
              <a:rPr lang="es-ES" sz="4400" b="0" i="0" dirty="0">
                <a:solidFill>
                  <a:schemeClr val="bg1"/>
                </a:solidFill>
                <a:effectLst/>
                <a:latin typeface="Poppins Medium" panose="00000600000000000000" pitchFamily="50" charset="0"/>
                <a:cs typeface="Poppins Medium" panose="00000600000000000000" pitchFamily="50" charset="0"/>
              </a:rPr>
              <a:t>En </a:t>
            </a:r>
            <a:r>
              <a:rPr lang="es-ES" sz="4400" b="0" i="0" dirty="0" err="1">
                <a:solidFill>
                  <a:schemeClr val="bg1"/>
                </a:solidFill>
                <a:effectLst/>
                <a:latin typeface="Poppins Medium" panose="00000600000000000000" pitchFamily="50" charset="0"/>
                <a:cs typeface="Poppins Medium" panose="00000600000000000000" pitchFamily="50" charset="0"/>
              </a:rPr>
              <a:t>mobile</a:t>
            </a:r>
            <a:r>
              <a:rPr lang="es-ES" sz="4400" b="0" i="0" dirty="0">
                <a:solidFill>
                  <a:schemeClr val="bg1"/>
                </a:solidFill>
                <a:effectLst/>
                <a:latin typeface="Poppins Medium" panose="00000600000000000000" pitchFamily="50" charset="0"/>
                <a:cs typeface="Poppins Medium" panose="00000600000000000000" pitchFamily="50" charset="0"/>
              </a:rPr>
              <a:t> la cosa se tiene que ir muy por encima. Sólo piensa en ti como comprador en Amazon ¿cuántas veces has comparado precios?</a:t>
            </a:r>
          </a:p>
        </p:txBody>
      </p:sp>
    </p:spTree>
    <p:extLst>
      <p:ext uri="{BB962C8B-B14F-4D97-AF65-F5344CB8AC3E}">
        <p14:creationId xmlns:p14="http://schemas.microsoft.com/office/powerpoint/2010/main" val="392597256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Freeform: Shape 11">
            <a:extLst>
              <a:ext uri="{FF2B5EF4-FFF2-40B4-BE49-F238E27FC236}">
                <a16:creationId xmlns:a16="http://schemas.microsoft.com/office/drawing/2014/main" id="{54309F57-B331-41A7-9154-15EC2AF45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845162" cy="6858000"/>
          </a:xfrm>
          <a:custGeom>
            <a:avLst/>
            <a:gdLst>
              <a:gd name="connsiteX0" fmla="*/ 0 w 8845162"/>
              <a:gd name="connsiteY0" fmla="*/ 0 h 6858000"/>
              <a:gd name="connsiteX1" fmla="*/ 6265248 w 8845162"/>
              <a:gd name="connsiteY1" fmla="*/ 0 h 6858000"/>
              <a:gd name="connsiteX2" fmla="*/ 7537703 w 8845162"/>
              <a:gd name="connsiteY2" fmla="*/ 0 h 6858000"/>
              <a:gd name="connsiteX3" fmla="*/ 8845162 w 8845162"/>
              <a:gd name="connsiteY3" fmla="*/ 0 h 6858000"/>
              <a:gd name="connsiteX4" fmla="*/ 8845162 w 8845162"/>
              <a:gd name="connsiteY4" fmla="*/ 6858000 h 6858000"/>
              <a:gd name="connsiteX5" fmla="*/ 7537703 w 8845162"/>
              <a:gd name="connsiteY5" fmla="*/ 6858000 h 6858000"/>
              <a:gd name="connsiteX6" fmla="*/ 6265248 w 8845162"/>
              <a:gd name="connsiteY6" fmla="*/ 6858000 h 6858000"/>
              <a:gd name="connsiteX7" fmla="*/ 20957 w 8845162"/>
              <a:gd name="connsiteY7" fmla="*/ 6858000 h 6858000"/>
              <a:gd name="connsiteX8" fmla="*/ 46002 w 8845162"/>
              <a:gd name="connsiteY8" fmla="*/ 6702325 h 6858000"/>
              <a:gd name="connsiteX9" fmla="*/ 69870 w 8845162"/>
              <a:gd name="connsiteY9" fmla="*/ 6547334 h 6858000"/>
              <a:gd name="connsiteX10" fmla="*/ 93234 w 8845162"/>
              <a:gd name="connsiteY10" fmla="*/ 6391658 h 6858000"/>
              <a:gd name="connsiteX11" fmla="*/ 113237 w 8845162"/>
              <a:gd name="connsiteY11" fmla="*/ 6235295 h 6858000"/>
              <a:gd name="connsiteX12" fmla="*/ 133409 w 8845162"/>
              <a:gd name="connsiteY12" fmla="*/ 6079619 h 6858000"/>
              <a:gd name="connsiteX13" fmla="*/ 152234 w 8845162"/>
              <a:gd name="connsiteY13" fmla="*/ 5923256 h 6858000"/>
              <a:gd name="connsiteX14" fmla="*/ 168370 w 8845162"/>
              <a:gd name="connsiteY14" fmla="*/ 5768951 h 6858000"/>
              <a:gd name="connsiteX15" fmla="*/ 183667 w 8845162"/>
              <a:gd name="connsiteY15" fmla="*/ 5612589 h 6858000"/>
              <a:gd name="connsiteX16" fmla="*/ 197619 w 8845162"/>
              <a:gd name="connsiteY16" fmla="*/ 5456912 h 6858000"/>
              <a:gd name="connsiteX17" fmla="*/ 209720 w 8845162"/>
              <a:gd name="connsiteY17" fmla="*/ 5303979 h 6858000"/>
              <a:gd name="connsiteX18" fmla="*/ 221823 w 8845162"/>
              <a:gd name="connsiteY18" fmla="*/ 5148988 h 6858000"/>
              <a:gd name="connsiteX19" fmla="*/ 231908 w 8845162"/>
              <a:gd name="connsiteY19" fmla="*/ 4996055 h 6858000"/>
              <a:gd name="connsiteX20" fmla="*/ 239808 w 8845162"/>
              <a:gd name="connsiteY20" fmla="*/ 4843121 h 6858000"/>
              <a:gd name="connsiteX21" fmla="*/ 248045 w 8845162"/>
              <a:gd name="connsiteY21" fmla="*/ 4690874 h 6858000"/>
              <a:gd name="connsiteX22" fmla="*/ 254936 w 8845162"/>
              <a:gd name="connsiteY22" fmla="*/ 4539998 h 6858000"/>
              <a:gd name="connsiteX23" fmla="*/ 259811 w 8845162"/>
              <a:gd name="connsiteY23" fmla="*/ 4390493 h 6858000"/>
              <a:gd name="connsiteX24" fmla="*/ 264014 w 8845162"/>
              <a:gd name="connsiteY24" fmla="*/ 4240989 h 6858000"/>
              <a:gd name="connsiteX25" fmla="*/ 268047 w 8845162"/>
              <a:gd name="connsiteY25" fmla="*/ 4092856 h 6858000"/>
              <a:gd name="connsiteX26" fmla="*/ 269897 w 8845162"/>
              <a:gd name="connsiteY26" fmla="*/ 3946781 h 6858000"/>
              <a:gd name="connsiteX27" fmla="*/ 271913 w 8845162"/>
              <a:gd name="connsiteY27" fmla="*/ 3800705 h 6858000"/>
              <a:gd name="connsiteX28" fmla="*/ 272922 w 8845162"/>
              <a:gd name="connsiteY28" fmla="*/ 3656687 h 6858000"/>
              <a:gd name="connsiteX29" fmla="*/ 271913 w 8845162"/>
              <a:gd name="connsiteY29" fmla="*/ 3514041 h 6858000"/>
              <a:gd name="connsiteX30" fmla="*/ 271913 w 8845162"/>
              <a:gd name="connsiteY30" fmla="*/ 3372766 h 6858000"/>
              <a:gd name="connsiteX31" fmla="*/ 269897 w 8845162"/>
              <a:gd name="connsiteY31" fmla="*/ 3232863 h 6858000"/>
              <a:gd name="connsiteX32" fmla="*/ 266871 w 8845162"/>
              <a:gd name="connsiteY32" fmla="*/ 3095703 h 6858000"/>
              <a:gd name="connsiteX33" fmla="*/ 264014 w 8845162"/>
              <a:gd name="connsiteY33" fmla="*/ 2959915 h 6858000"/>
              <a:gd name="connsiteX34" fmla="*/ 260820 w 8845162"/>
              <a:gd name="connsiteY34" fmla="*/ 2826869 h 6858000"/>
              <a:gd name="connsiteX35" fmla="*/ 255946 w 8845162"/>
              <a:gd name="connsiteY35" fmla="*/ 2694510 h 6858000"/>
              <a:gd name="connsiteX36" fmla="*/ 250734 w 8845162"/>
              <a:gd name="connsiteY36" fmla="*/ 2564209 h 6858000"/>
              <a:gd name="connsiteX37" fmla="*/ 246028 w 8845162"/>
              <a:gd name="connsiteY37" fmla="*/ 2436650 h 6858000"/>
              <a:gd name="connsiteX38" fmla="*/ 232749 w 8845162"/>
              <a:gd name="connsiteY38" fmla="*/ 2187704 h 6858000"/>
              <a:gd name="connsiteX39" fmla="*/ 218630 w 8845162"/>
              <a:gd name="connsiteY39" fmla="*/ 1949046 h 6858000"/>
              <a:gd name="connsiteX40" fmla="*/ 203837 w 8845162"/>
              <a:gd name="connsiteY40" fmla="*/ 1719989 h 6858000"/>
              <a:gd name="connsiteX41" fmla="*/ 187532 w 8845162"/>
              <a:gd name="connsiteY41" fmla="*/ 1503276 h 6858000"/>
              <a:gd name="connsiteX42" fmla="*/ 170555 w 8845162"/>
              <a:gd name="connsiteY42" fmla="*/ 1296164 h 6858000"/>
              <a:gd name="connsiteX43" fmla="*/ 152234 w 8845162"/>
              <a:gd name="connsiteY43" fmla="*/ 1104140 h 6858000"/>
              <a:gd name="connsiteX44" fmla="*/ 134248 w 8845162"/>
              <a:gd name="connsiteY44" fmla="*/ 923775 h 6858000"/>
              <a:gd name="connsiteX45" fmla="*/ 116263 w 8845162"/>
              <a:gd name="connsiteY45" fmla="*/ 757811 h 6858000"/>
              <a:gd name="connsiteX46" fmla="*/ 99286 w 8845162"/>
              <a:gd name="connsiteY46" fmla="*/ 605564 h 6858000"/>
              <a:gd name="connsiteX47" fmla="*/ 83149 w 8845162"/>
              <a:gd name="connsiteY47" fmla="*/ 470461 h 6858000"/>
              <a:gd name="connsiteX48" fmla="*/ 67853 w 8845162"/>
              <a:gd name="connsiteY48" fmla="*/ 348389 h 6858000"/>
              <a:gd name="connsiteX49" fmla="*/ 55078 w 8845162"/>
              <a:gd name="connsiteY49" fmla="*/ 245519 h 6858000"/>
              <a:gd name="connsiteX50" fmla="*/ 42976 w 8845162"/>
              <a:gd name="connsiteY50" fmla="*/ 159108 h 6858000"/>
              <a:gd name="connsiteX51" fmla="*/ 25662 w 8845162"/>
              <a:gd name="connsiteY51" fmla="*/ 40464 h 6858000"/>
              <a:gd name="connsiteX52" fmla="*/ 19779 w 8845162"/>
              <a:gd name="connsiteY52" fmla="*/ 2 h 6858000"/>
              <a:gd name="connsiteX53" fmla="*/ 26532 w 8845162"/>
              <a:gd name="connsiteY53" fmla="*/ 2 h 6858000"/>
              <a:gd name="connsiteX54" fmla="*/ 26532 w 8845162"/>
              <a:gd name="connsiteY54" fmla="*/ 1 h 6858000"/>
              <a:gd name="connsiteX55" fmla="*/ 0 w 8845162"/>
              <a:gd name="connsiteY5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8845162" h="6858000">
                <a:moveTo>
                  <a:pt x="0" y="0"/>
                </a:moveTo>
                <a:lnTo>
                  <a:pt x="6265248" y="0"/>
                </a:lnTo>
                <a:lnTo>
                  <a:pt x="7537703" y="0"/>
                </a:lnTo>
                <a:lnTo>
                  <a:pt x="8845162" y="0"/>
                </a:lnTo>
                <a:lnTo>
                  <a:pt x="8845162" y="6858000"/>
                </a:lnTo>
                <a:lnTo>
                  <a:pt x="7537703" y="6858000"/>
                </a:lnTo>
                <a:lnTo>
                  <a:pt x="6265248" y="6858000"/>
                </a:lnTo>
                <a:lnTo>
                  <a:pt x="20957" y="6858000"/>
                </a:lnTo>
                <a:lnTo>
                  <a:pt x="46002" y="6702325"/>
                </a:lnTo>
                <a:lnTo>
                  <a:pt x="69870" y="6547334"/>
                </a:lnTo>
                <a:lnTo>
                  <a:pt x="93234" y="6391658"/>
                </a:lnTo>
                <a:lnTo>
                  <a:pt x="113237" y="6235295"/>
                </a:lnTo>
                <a:lnTo>
                  <a:pt x="133409" y="6079619"/>
                </a:lnTo>
                <a:lnTo>
                  <a:pt x="152234" y="5923256"/>
                </a:lnTo>
                <a:lnTo>
                  <a:pt x="168370" y="5768951"/>
                </a:lnTo>
                <a:lnTo>
                  <a:pt x="183667" y="5612589"/>
                </a:lnTo>
                <a:lnTo>
                  <a:pt x="197619" y="5456912"/>
                </a:lnTo>
                <a:lnTo>
                  <a:pt x="209720" y="5303979"/>
                </a:lnTo>
                <a:lnTo>
                  <a:pt x="221823" y="5148988"/>
                </a:lnTo>
                <a:lnTo>
                  <a:pt x="231908" y="4996055"/>
                </a:lnTo>
                <a:lnTo>
                  <a:pt x="239808" y="4843121"/>
                </a:lnTo>
                <a:lnTo>
                  <a:pt x="248045" y="4690874"/>
                </a:lnTo>
                <a:lnTo>
                  <a:pt x="254936" y="4539998"/>
                </a:lnTo>
                <a:lnTo>
                  <a:pt x="259811" y="4390493"/>
                </a:lnTo>
                <a:lnTo>
                  <a:pt x="264014" y="4240989"/>
                </a:lnTo>
                <a:lnTo>
                  <a:pt x="268047" y="4092856"/>
                </a:lnTo>
                <a:lnTo>
                  <a:pt x="269897" y="3946781"/>
                </a:lnTo>
                <a:lnTo>
                  <a:pt x="271913" y="3800705"/>
                </a:lnTo>
                <a:lnTo>
                  <a:pt x="272922" y="3656687"/>
                </a:lnTo>
                <a:lnTo>
                  <a:pt x="271913" y="3514041"/>
                </a:lnTo>
                <a:lnTo>
                  <a:pt x="271913" y="3372766"/>
                </a:lnTo>
                <a:lnTo>
                  <a:pt x="269897" y="3232863"/>
                </a:lnTo>
                <a:lnTo>
                  <a:pt x="266871" y="3095703"/>
                </a:lnTo>
                <a:lnTo>
                  <a:pt x="264014" y="2959915"/>
                </a:lnTo>
                <a:lnTo>
                  <a:pt x="260820" y="2826869"/>
                </a:lnTo>
                <a:lnTo>
                  <a:pt x="255946" y="2694510"/>
                </a:lnTo>
                <a:lnTo>
                  <a:pt x="250734" y="2564209"/>
                </a:lnTo>
                <a:lnTo>
                  <a:pt x="246028" y="2436650"/>
                </a:lnTo>
                <a:lnTo>
                  <a:pt x="232749" y="2187704"/>
                </a:lnTo>
                <a:lnTo>
                  <a:pt x="218630" y="1949046"/>
                </a:lnTo>
                <a:lnTo>
                  <a:pt x="203837" y="1719989"/>
                </a:lnTo>
                <a:lnTo>
                  <a:pt x="187532" y="1503276"/>
                </a:lnTo>
                <a:lnTo>
                  <a:pt x="170555" y="1296164"/>
                </a:lnTo>
                <a:lnTo>
                  <a:pt x="152234" y="1104140"/>
                </a:lnTo>
                <a:lnTo>
                  <a:pt x="134248" y="923775"/>
                </a:lnTo>
                <a:lnTo>
                  <a:pt x="116263" y="757811"/>
                </a:lnTo>
                <a:lnTo>
                  <a:pt x="99286" y="605564"/>
                </a:lnTo>
                <a:lnTo>
                  <a:pt x="83149" y="470461"/>
                </a:lnTo>
                <a:lnTo>
                  <a:pt x="67853" y="348389"/>
                </a:lnTo>
                <a:lnTo>
                  <a:pt x="55078" y="245519"/>
                </a:lnTo>
                <a:lnTo>
                  <a:pt x="42976" y="159108"/>
                </a:lnTo>
                <a:lnTo>
                  <a:pt x="25662" y="40464"/>
                </a:lnTo>
                <a:lnTo>
                  <a:pt x="19779" y="2"/>
                </a:lnTo>
                <a:lnTo>
                  <a:pt x="26532" y="2"/>
                </a:lnTo>
                <a:lnTo>
                  <a:pt x="26532" y="1"/>
                </a:lnTo>
                <a:lnTo>
                  <a:pt x="0" y="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ítulo 3">
            <a:extLst>
              <a:ext uri="{FF2B5EF4-FFF2-40B4-BE49-F238E27FC236}">
                <a16:creationId xmlns:a16="http://schemas.microsoft.com/office/drawing/2014/main" id="{E54A7595-5380-4EDE-9BAA-D4C4AF80EC8D}"/>
              </a:ext>
            </a:extLst>
          </p:cNvPr>
          <p:cNvSpPr>
            <a:spLocks noGrp="1"/>
          </p:cNvSpPr>
          <p:nvPr>
            <p:ph type="title"/>
          </p:nvPr>
        </p:nvSpPr>
        <p:spPr>
          <a:xfrm>
            <a:off x="685801" y="500743"/>
            <a:ext cx="7402285" cy="1360714"/>
          </a:xfrm>
        </p:spPr>
        <p:txBody>
          <a:bodyPr vert="horz" lIns="91440" tIns="45720" rIns="91440" bIns="45720" rtlCol="0" anchor="ctr">
            <a:normAutofit/>
          </a:bodyPr>
          <a:lstStyle/>
          <a:p>
            <a:r>
              <a:rPr lang="en-US" sz="2800" cap="all" dirty="0">
                <a:solidFill>
                  <a:srgbClr val="FF33CC"/>
                </a:solidFill>
                <a:latin typeface="Poppins Medium" panose="00000600000000000000" pitchFamily="50" charset="0"/>
                <a:cs typeface="Poppins Medium" panose="00000600000000000000" pitchFamily="50" charset="0"/>
              </a:rPr>
              <a:t>CRITERIOS PARA OTORGAR LA BUY BOX</a:t>
            </a:r>
          </a:p>
        </p:txBody>
      </p:sp>
      <p:sp>
        <p:nvSpPr>
          <p:cNvPr id="5" name="Marcador de texto 4">
            <a:extLst>
              <a:ext uri="{FF2B5EF4-FFF2-40B4-BE49-F238E27FC236}">
                <a16:creationId xmlns:a16="http://schemas.microsoft.com/office/drawing/2014/main" id="{949B2544-1631-4478-82CB-6002AB5A1452}"/>
              </a:ext>
            </a:extLst>
          </p:cNvPr>
          <p:cNvSpPr>
            <a:spLocks noGrp="1"/>
          </p:cNvSpPr>
          <p:nvPr>
            <p:ph type="body" idx="1"/>
          </p:nvPr>
        </p:nvSpPr>
        <p:spPr>
          <a:xfrm>
            <a:off x="685801" y="1861456"/>
            <a:ext cx="7402285" cy="4726379"/>
          </a:xfrm>
        </p:spPr>
        <p:txBody>
          <a:bodyPr vert="horz" lIns="91440" tIns="45720" rIns="91440" bIns="45720" rtlCol="0" anchor="ctr">
            <a:normAutofit/>
          </a:bodyPr>
          <a:lstStyle/>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Precio</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más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barato</a:t>
            </a:r>
            <a:r>
              <a:rPr lang="en-US" dirty="0">
                <a:latin typeface="Poppins Medium" panose="00000600000000000000" pitchFamily="50" charset="0"/>
                <a:cs typeface="Poppins Medium" panose="00000600000000000000" pitchFamily="50" charset="0"/>
              </a:rPr>
              <a:t> – SIEMPRE GANA LA BUY BOX</a:t>
            </a:r>
          </a:p>
          <a:p>
            <a:pPr>
              <a:buFont typeface="Arial"/>
              <a:buChar char="•"/>
            </a:pPr>
            <a:r>
              <a:rPr lang="en-US" dirty="0">
                <a:latin typeface="Poppins Medium" panose="00000600000000000000" pitchFamily="50" charset="0"/>
                <a:cs typeface="Poppins Medium" panose="00000600000000000000" pitchFamily="50" charset="0"/>
              </a:rPr>
              <a:t> Fulfillment</a:t>
            </a:r>
          </a:p>
          <a:p>
            <a:pPr lvl="1">
              <a:buFont typeface="Arial"/>
              <a:buChar char="•"/>
            </a:pPr>
            <a:r>
              <a:rPr lang="en-US" dirty="0">
                <a:latin typeface="Poppins Medium" panose="00000600000000000000" pitchFamily="50" charset="0"/>
                <a:cs typeface="Poppins Medium" panose="00000600000000000000" pitchFamily="50" charset="0"/>
              </a:rPr>
              <a:t> Retail/Vendor: </a:t>
            </a:r>
            <a:r>
              <a:rPr lang="en-US" dirty="0" err="1">
                <a:latin typeface="Poppins Medium" panose="00000600000000000000" pitchFamily="50" charset="0"/>
                <a:cs typeface="Poppins Medium" panose="00000600000000000000" pitchFamily="50" charset="0"/>
              </a:rPr>
              <a:t>FBA+Prime</a:t>
            </a:r>
            <a:endParaRPr lang="en-US" dirty="0">
              <a:latin typeface="Poppins Medium" panose="00000600000000000000" pitchFamily="50" charset="0"/>
              <a:cs typeface="Poppins Medium" panose="00000600000000000000" pitchFamily="50" charset="0"/>
            </a:endParaRPr>
          </a:p>
          <a:p>
            <a:pPr lvl="1">
              <a:buFont typeface="Arial"/>
              <a:buChar char="•"/>
            </a:pPr>
            <a:r>
              <a:rPr lang="en-US" dirty="0">
                <a:latin typeface="Poppins Medium" panose="00000600000000000000" pitchFamily="50" charset="0"/>
                <a:cs typeface="Poppins Medium" panose="00000600000000000000" pitchFamily="50" charset="0"/>
              </a:rPr>
              <a:t> Marketplace/Seller: </a:t>
            </a:r>
            <a:r>
              <a:rPr lang="en-US" dirty="0" err="1">
                <a:latin typeface="Poppins Medium" panose="00000600000000000000" pitchFamily="50" charset="0"/>
                <a:cs typeface="Poppins Medium" panose="00000600000000000000" pitchFamily="50" charset="0"/>
              </a:rPr>
              <a:t>FBA+Prime</a:t>
            </a:r>
            <a:endParaRPr lang="en-US" dirty="0">
              <a:latin typeface="Poppins Medium" panose="00000600000000000000" pitchFamily="50" charset="0"/>
              <a:cs typeface="Poppins Medium" panose="00000600000000000000" pitchFamily="50" charset="0"/>
            </a:endParaRPr>
          </a:p>
          <a:p>
            <a:pPr lvl="1">
              <a:buFont typeface="Arial"/>
              <a:buChar char="•"/>
            </a:pPr>
            <a:r>
              <a:rPr lang="en-US" dirty="0">
                <a:latin typeface="Poppins Medium" panose="00000600000000000000" pitchFamily="50" charset="0"/>
                <a:cs typeface="Poppins Medium" panose="00000600000000000000" pitchFamily="50" charset="0"/>
              </a:rPr>
              <a:t> Marketplace/Seller: FBM</a:t>
            </a:r>
          </a:p>
        </p:txBody>
      </p:sp>
    </p:spTree>
    <p:extLst>
      <p:ext uri="{BB962C8B-B14F-4D97-AF65-F5344CB8AC3E}">
        <p14:creationId xmlns:p14="http://schemas.microsoft.com/office/powerpoint/2010/main" val="1034538678"/>
      </p:ext>
    </p:extLst>
  </p:cSld>
  <p:clrMapOvr>
    <a:overrideClrMapping bg1="lt1" tx1="dk1" bg2="lt2" tx2="dk2" accent1="accent1" accent2="accent2" accent3="accent3" accent4="accent4" accent5="accent5" accent6="accent6" hlink="hlink" folHlink="folHlink"/>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C3A20C-E550-4F15-A43A-2B41D60FBE75}"/>
              </a:ext>
            </a:extLst>
          </p:cNvPr>
          <p:cNvSpPr>
            <a:spLocks noGrp="1"/>
          </p:cNvSpPr>
          <p:nvPr>
            <p:ph type="title"/>
          </p:nvPr>
        </p:nvSpPr>
        <p:spPr>
          <a:xfrm>
            <a:off x="1030287" y="2700866"/>
            <a:ext cx="10131425" cy="1456267"/>
          </a:xfrm>
        </p:spPr>
        <p:txBody>
          <a:bodyPr>
            <a:noAutofit/>
          </a:bodyPr>
          <a:lstStyle/>
          <a:p>
            <a:pPr algn="ctr"/>
            <a:r>
              <a:rPr lang="es-ES" sz="7200" dirty="0">
                <a:latin typeface="Poppins Medium" panose="00000600000000000000" pitchFamily="50" charset="0"/>
                <a:cs typeface="Poppins Medium" panose="00000600000000000000" pitchFamily="50" charset="0"/>
              </a:rPr>
              <a:t>Resumiendo</a:t>
            </a:r>
          </a:p>
        </p:txBody>
      </p:sp>
    </p:spTree>
    <p:extLst>
      <p:ext uri="{BB962C8B-B14F-4D97-AF65-F5344CB8AC3E}">
        <p14:creationId xmlns:p14="http://schemas.microsoft.com/office/powerpoint/2010/main" val="398095092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Freeform: Shape 11">
            <a:extLst>
              <a:ext uri="{FF2B5EF4-FFF2-40B4-BE49-F238E27FC236}">
                <a16:creationId xmlns:a16="http://schemas.microsoft.com/office/drawing/2014/main" id="{54309F57-B331-41A7-9154-15EC2AF45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845162" cy="6858000"/>
          </a:xfrm>
          <a:custGeom>
            <a:avLst/>
            <a:gdLst>
              <a:gd name="connsiteX0" fmla="*/ 0 w 8845162"/>
              <a:gd name="connsiteY0" fmla="*/ 0 h 6858000"/>
              <a:gd name="connsiteX1" fmla="*/ 6265248 w 8845162"/>
              <a:gd name="connsiteY1" fmla="*/ 0 h 6858000"/>
              <a:gd name="connsiteX2" fmla="*/ 7537703 w 8845162"/>
              <a:gd name="connsiteY2" fmla="*/ 0 h 6858000"/>
              <a:gd name="connsiteX3" fmla="*/ 8845162 w 8845162"/>
              <a:gd name="connsiteY3" fmla="*/ 0 h 6858000"/>
              <a:gd name="connsiteX4" fmla="*/ 8845162 w 8845162"/>
              <a:gd name="connsiteY4" fmla="*/ 6858000 h 6858000"/>
              <a:gd name="connsiteX5" fmla="*/ 7537703 w 8845162"/>
              <a:gd name="connsiteY5" fmla="*/ 6858000 h 6858000"/>
              <a:gd name="connsiteX6" fmla="*/ 6265248 w 8845162"/>
              <a:gd name="connsiteY6" fmla="*/ 6858000 h 6858000"/>
              <a:gd name="connsiteX7" fmla="*/ 20957 w 8845162"/>
              <a:gd name="connsiteY7" fmla="*/ 6858000 h 6858000"/>
              <a:gd name="connsiteX8" fmla="*/ 46002 w 8845162"/>
              <a:gd name="connsiteY8" fmla="*/ 6702325 h 6858000"/>
              <a:gd name="connsiteX9" fmla="*/ 69870 w 8845162"/>
              <a:gd name="connsiteY9" fmla="*/ 6547334 h 6858000"/>
              <a:gd name="connsiteX10" fmla="*/ 93234 w 8845162"/>
              <a:gd name="connsiteY10" fmla="*/ 6391658 h 6858000"/>
              <a:gd name="connsiteX11" fmla="*/ 113237 w 8845162"/>
              <a:gd name="connsiteY11" fmla="*/ 6235295 h 6858000"/>
              <a:gd name="connsiteX12" fmla="*/ 133409 w 8845162"/>
              <a:gd name="connsiteY12" fmla="*/ 6079619 h 6858000"/>
              <a:gd name="connsiteX13" fmla="*/ 152234 w 8845162"/>
              <a:gd name="connsiteY13" fmla="*/ 5923256 h 6858000"/>
              <a:gd name="connsiteX14" fmla="*/ 168370 w 8845162"/>
              <a:gd name="connsiteY14" fmla="*/ 5768951 h 6858000"/>
              <a:gd name="connsiteX15" fmla="*/ 183667 w 8845162"/>
              <a:gd name="connsiteY15" fmla="*/ 5612589 h 6858000"/>
              <a:gd name="connsiteX16" fmla="*/ 197619 w 8845162"/>
              <a:gd name="connsiteY16" fmla="*/ 5456912 h 6858000"/>
              <a:gd name="connsiteX17" fmla="*/ 209720 w 8845162"/>
              <a:gd name="connsiteY17" fmla="*/ 5303979 h 6858000"/>
              <a:gd name="connsiteX18" fmla="*/ 221823 w 8845162"/>
              <a:gd name="connsiteY18" fmla="*/ 5148988 h 6858000"/>
              <a:gd name="connsiteX19" fmla="*/ 231908 w 8845162"/>
              <a:gd name="connsiteY19" fmla="*/ 4996055 h 6858000"/>
              <a:gd name="connsiteX20" fmla="*/ 239808 w 8845162"/>
              <a:gd name="connsiteY20" fmla="*/ 4843121 h 6858000"/>
              <a:gd name="connsiteX21" fmla="*/ 248045 w 8845162"/>
              <a:gd name="connsiteY21" fmla="*/ 4690874 h 6858000"/>
              <a:gd name="connsiteX22" fmla="*/ 254936 w 8845162"/>
              <a:gd name="connsiteY22" fmla="*/ 4539998 h 6858000"/>
              <a:gd name="connsiteX23" fmla="*/ 259811 w 8845162"/>
              <a:gd name="connsiteY23" fmla="*/ 4390493 h 6858000"/>
              <a:gd name="connsiteX24" fmla="*/ 264014 w 8845162"/>
              <a:gd name="connsiteY24" fmla="*/ 4240989 h 6858000"/>
              <a:gd name="connsiteX25" fmla="*/ 268047 w 8845162"/>
              <a:gd name="connsiteY25" fmla="*/ 4092856 h 6858000"/>
              <a:gd name="connsiteX26" fmla="*/ 269897 w 8845162"/>
              <a:gd name="connsiteY26" fmla="*/ 3946781 h 6858000"/>
              <a:gd name="connsiteX27" fmla="*/ 271913 w 8845162"/>
              <a:gd name="connsiteY27" fmla="*/ 3800705 h 6858000"/>
              <a:gd name="connsiteX28" fmla="*/ 272922 w 8845162"/>
              <a:gd name="connsiteY28" fmla="*/ 3656687 h 6858000"/>
              <a:gd name="connsiteX29" fmla="*/ 271913 w 8845162"/>
              <a:gd name="connsiteY29" fmla="*/ 3514041 h 6858000"/>
              <a:gd name="connsiteX30" fmla="*/ 271913 w 8845162"/>
              <a:gd name="connsiteY30" fmla="*/ 3372766 h 6858000"/>
              <a:gd name="connsiteX31" fmla="*/ 269897 w 8845162"/>
              <a:gd name="connsiteY31" fmla="*/ 3232863 h 6858000"/>
              <a:gd name="connsiteX32" fmla="*/ 266871 w 8845162"/>
              <a:gd name="connsiteY32" fmla="*/ 3095703 h 6858000"/>
              <a:gd name="connsiteX33" fmla="*/ 264014 w 8845162"/>
              <a:gd name="connsiteY33" fmla="*/ 2959915 h 6858000"/>
              <a:gd name="connsiteX34" fmla="*/ 260820 w 8845162"/>
              <a:gd name="connsiteY34" fmla="*/ 2826869 h 6858000"/>
              <a:gd name="connsiteX35" fmla="*/ 255946 w 8845162"/>
              <a:gd name="connsiteY35" fmla="*/ 2694510 h 6858000"/>
              <a:gd name="connsiteX36" fmla="*/ 250734 w 8845162"/>
              <a:gd name="connsiteY36" fmla="*/ 2564209 h 6858000"/>
              <a:gd name="connsiteX37" fmla="*/ 246028 w 8845162"/>
              <a:gd name="connsiteY37" fmla="*/ 2436650 h 6858000"/>
              <a:gd name="connsiteX38" fmla="*/ 232749 w 8845162"/>
              <a:gd name="connsiteY38" fmla="*/ 2187704 h 6858000"/>
              <a:gd name="connsiteX39" fmla="*/ 218630 w 8845162"/>
              <a:gd name="connsiteY39" fmla="*/ 1949046 h 6858000"/>
              <a:gd name="connsiteX40" fmla="*/ 203837 w 8845162"/>
              <a:gd name="connsiteY40" fmla="*/ 1719989 h 6858000"/>
              <a:gd name="connsiteX41" fmla="*/ 187532 w 8845162"/>
              <a:gd name="connsiteY41" fmla="*/ 1503276 h 6858000"/>
              <a:gd name="connsiteX42" fmla="*/ 170555 w 8845162"/>
              <a:gd name="connsiteY42" fmla="*/ 1296164 h 6858000"/>
              <a:gd name="connsiteX43" fmla="*/ 152234 w 8845162"/>
              <a:gd name="connsiteY43" fmla="*/ 1104140 h 6858000"/>
              <a:gd name="connsiteX44" fmla="*/ 134248 w 8845162"/>
              <a:gd name="connsiteY44" fmla="*/ 923775 h 6858000"/>
              <a:gd name="connsiteX45" fmla="*/ 116263 w 8845162"/>
              <a:gd name="connsiteY45" fmla="*/ 757811 h 6858000"/>
              <a:gd name="connsiteX46" fmla="*/ 99286 w 8845162"/>
              <a:gd name="connsiteY46" fmla="*/ 605564 h 6858000"/>
              <a:gd name="connsiteX47" fmla="*/ 83149 w 8845162"/>
              <a:gd name="connsiteY47" fmla="*/ 470461 h 6858000"/>
              <a:gd name="connsiteX48" fmla="*/ 67853 w 8845162"/>
              <a:gd name="connsiteY48" fmla="*/ 348389 h 6858000"/>
              <a:gd name="connsiteX49" fmla="*/ 55078 w 8845162"/>
              <a:gd name="connsiteY49" fmla="*/ 245519 h 6858000"/>
              <a:gd name="connsiteX50" fmla="*/ 42976 w 8845162"/>
              <a:gd name="connsiteY50" fmla="*/ 159108 h 6858000"/>
              <a:gd name="connsiteX51" fmla="*/ 25662 w 8845162"/>
              <a:gd name="connsiteY51" fmla="*/ 40464 h 6858000"/>
              <a:gd name="connsiteX52" fmla="*/ 19779 w 8845162"/>
              <a:gd name="connsiteY52" fmla="*/ 2 h 6858000"/>
              <a:gd name="connsiteX53" fmla="*/ 26532 w 8845162"/>
              <a:gd name="connsiteY53" fmla="*/ 2 h 6858000"/>
              <a:gd name="connsiteX54" fmla="*/ 26532 w 8845162"/>
              <a:gd name="connsiteY54" fmla="*/ 1 h 6858000"/>
              <a:gd name="connsiteX55" fmla="*/ 0 w 8845162"/>
              <a:gd name="connsiteY5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8845162" h="6858000">
                <a:moveTo>
                  <a:pt x="0" y="0"/>
                </a:moveTo>
                <a:lnTo>
                  <a:pt x="6265248" y="0"/>
                </a:lnTo>
                <a:lnTo>
                  <a:pt x="7537703" y="0"/>
                </a:lnTo>
                <a:lnTo>
                  <a:pt x="8845162" y="0"/>
                </a:lnTo>
                <a:lnTo>
                  <a:pt x="8845162" y="6858000"/>
                </a:lnTo>
                <a:lnTo>
                  <a:pt x="7537703" y="6858000"/>
                </a:lnTo>
                <a:lnTo>
                  <a:pt x="6265248" y="6858000"/>
                </a:lnTo>
                <a:lnTo>
                  <a:pt x="20957" y="6858000"/>
                </a:lnTo>
                <a:lnTo>
                  <a:pt x="46002" y="6702325"/>
                </a:lnTo>
                <a:lnTo>
                  <a:pt x="69870" y="6547334"/>
                </a:lnTo>
                <a:lnTo>
                  <a:pt x="93234" y="6391658"/>
                </a:lnTo>
                <a:lnTo>
                  <a:pt x="113237" y="6235295"/>
                </a:lnTo>
                <a:lnTo>
                  <a:pt x="133409" y="6079619"/>
                </a:lnTo>
                <a:lnTo>
                  <a:pt x="152234" y="5923256"/>
                </a:lnTo>
                <a:lnTo>
                  <a:pt x="168370" y="5768951"/>
                </a:lnTo>
                <a:lnTo>
                  <a:pt x="183667" y="5612589"/>
                </a:lnTo>
                <a:lnTo>
                  <a:pt x="197619" y="5456912"/>
                </a:lnTo>
                <a:lnTo>
                  <a:pt x="209720" y="5303979"/>
                </a:lnTo>
                <a:lnTo>
                  <a:pt x="221823" y="5148988"/>
                </a:lnTo>
                <a:lnTo>
                  <a:pt x="231908" y="4996055"/>
                </a:lnTo>
                <a:lnTo>
                  <a:pt x="239808" y="4843121"/>
                </a:lnTo>
                <a:lnTo>
                  <a:pt x="248045" y="4690874"/>
                </a:lnTo>
                <a:lnTo>
                  <a:pt x="254936" y="4539998"/>
                </a:lnTo>
                <a:lnTo>
                  <a:pt x="259811" y="4390493"/>
                </a:lnTo>
                <a:lnTo>
                  <a:pt x="264014" y="4240989"/>
                </a:lnTo>
                <a:lnTo>
                  <a:pt x="268047" y="4092856"/>
                </a:lnTo>
                <a:lnTo>
                  <a:pt x="269897" y="3946781"/>
                </a:lnTo>
                <a:lnTo>
                  <a:pt x="271913" y="3800705"/>
                </a:lnTo>
                <a:lnTo>
                  <a:pt x="272922" y="3656687"/>
                </a:lnTo>
                <a:lnTo>
                  <a:pt x="271913" y="3514041"/>
                </a:lnTo>
                <a:lnTo>
                  <a:pt x="271913" y="3372766"/>
                </a:lnTo>
                <a:lnTo>
                  <a:pt x="269897" y="3232863"/>
                </a:lnTo>
                <a:lnTo>
                  <a:pt x="266871" y="3095703"/>
                </a:lnTo>
                <a:lnTo>
                  <a:pt x="264014" y="2959915"/>
                </a:lnTo>
                <a:lnTo>
                  <a:pt x="260820" y="2826869"/>
                </a:lnTo>
                <a:lnTo>
                  <a:pt x="255946" y="2694510"/>
                </a:lnTo>
                <a:lnTo>
                  <a:pt x="250734" y="2564209"/>
                </a:lnTo>
                <a:lnTo>
                  <a:pt x="246028" y="2436650"/>
                </a:lnTo>
                <a:lnTo>
                  <a:pt x="232749" y="2187704"/>
                </a:lnTo>
                <a:lnTo>
                  <a:pt x="218630" y="1949046"/>
                </a:lnTo>
                <a:lnTo>
                  <a:pt x="203837" y="1719989"/>
                </a:lnTo>
                <a:lnTo>
                  <a:pt x="187532" y="1503276"/>
                </a:lnTo>
                <a:lnTo>
                  <a:pt x="170555" y="1296164"/>
                </a:lnTo>
                <a:lnTo>
                  <a:pt x="152234" y="1104140"/>
                </a:lnTo>
                <a:lnTo>
                  <a:pt x="134248" y="923775"/>
                </a:lnTo>
                <a:lnTo>
                  <a:pt x="116263" y="757811"/>
                </a:lnTo>
                <a:lnTo>
                  <a:pt x="99286" y="605564"/>
                </a:lnTo>
                <a:lnTo>
                  <a:pt x="83149" y="470461"/>
                </a:lnTo>
                <a:lnTo>
                  <a:pt x="67853" y="348389"/>
                </a:lnTo>
                <a:lnTo>
                  <a:pt x="55078" y="245519"/>
                </a:lnTo>
                <a:lnTo>
                  <a:pt x="42976" y="159108"/>
                </a:lnTo>
                <a:lnTo>
                  <a:pt x="25662" y="40464"/>
                </a:lnTo>
                <a:lnTo>
                  <a:pt x="19779" y="2"/>
                </a:lnTo>
                <a:lnTo>
                  <a:pt x="26532" y="2"/>
                </a:lnTo>
                <a:lnTo>
                  <a:pt x="26532" y="1"/>
                </a:lnTo>
                <a:lnTo>
                  <a:pt x="0" y="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ítulo 3">
            <a:extLst>
              <a:ext uri="{FF2B5EF4-FFF2-40B4-BE49-F238E27FC236}">
                <a16:creationId xmlns:a16="http://schemas.microsoft.com/office/drawing/2014/main" id="{E54A7595-5380-4EDE-9BAA-D4C4AF80EC8D}"/>
              </a:ext>
            </a:extLst>
          </p:cNvPr>
          <p:cNvSpPr>
            <a:spLocks noGrp="1"/>
          </p:cNvSpPr>
          <p:nvPr>
            <p:ph type="title"/>
          </p:nvPr>
        </p:nvSpPr>
        <p:spPr>
          <a:xfrm>
            <a:off x="685801" y="500743"/>
            <a:ext cx="7402285" cy="1360714"/>
          </a:xfrm>
        </p:spPr>
        <p:txBody>
          <a:bodyPr vert="horz" lIns="91440" tIns="45720" rIns="91440" bIns="45720" rtlCol="0" anchor="ctr">
            <a:normAutofit/>
          </a:bodyPr>
          <a:lstStyle/>
          <a:p>
            <a:r>
              <a:rPr lang="en-US" sz="2800" cap="all" dirty="0">
                <a:solidFill>
                  <a:srgbClr val="FF33CC"/>
                </a:solidFill>
                <a:latin typeface="Poppins Medium" panose="00000600000000000000" pitchFamily="50" charset="0"/>
                <a:cs typeface="Poppins Medium" panose="00000600000000000000" pitchFamily="50" charset="0"/>
              </a:rPr>
              <a:t>CRITERIOS TOP que </a:t>
            </a:r>
            <a:r>
              <a:rPr lang="en-US" sz="2800" cap="all" dirty="0" err="1">
                <a:solidFill>
                  <a:srgbClr val="FF33CC"/>
                </a:solidFill>
                <a:latin typeface="Poppins Medium" panose="00000600000000000000" pitchFamily="50" charset="0"/>
                <a:cs typeface="Poppins Medium" panose="00000600000000000000" pitchFamily="50" charset="0"/>
              </a:rPr>
              <a:t>tiene</a:t>
            </a:r>
            <a:r>
              <a:rPr lang="en-US" sz="2800" cap="all" dirty="0">
                <a:solidFill>
                  <a:srgbClr val="FF33CC"/>
                </a:solidFill>
                <a:latin typeface="Poppins Medium" panose="00000600000000000000" pitchFamily="50" charset="0"/>
                <a:cs typeface="Poppins Medium" panose="00000600000000000000" pitchFamily="50" charset="0"/>
              </a:rPr>
              <a:t> </a:t>
            </a:r>
            <a:r>
              <a:rPr lang="en-US" sz="2800" cap="all" dirty="0" err="1">
                <a:solidFill>
                  <a:srgbClr val="FF33CC"/>
                </a:solidFill>
                <a:latin typeface="Poppins Medium" panose="00000600000000000000" pitchFamily="50" charset="0"/>
                <a:cs typeface="Poppins Medium" panose="00000600000000000000" pitchFamily="50" charset="0"/>
              </a:rPr>
              <a:t>en</a:t>
            </a:r>
            <a:r>
              <a:rPr lang="en-US" sz="2800" cap="all" dirty="0">
                <a:solidFill>
                  <a:srgbClr val="FF33CC"/>
                </a:solidFill>
                <a:latin typeface="Poppins Medium" panose="00000600000000000000" pitchFamily="50" charset="0"/>
                <a:cs typeface="Poppins Medium" panose="00000600000000000000" pitchFamily="50" charset="0"/>
              </a:rPr>
              <a:t> </a:t>
            </a:r>
            <a:r>
              <a:rPr lang="en-US" sz="2800" cap="all" dirty="0" err="1">
                <a:solidFill>
                  <a:srgbClr val="FF33CC"/>
                </a:solidFill>
                <a:latin typeface="Poppins Medium" panose="00000600000000000000" pitchFamily="50" charset="0"/>
                <a:cs typeface="Poppins Medium" panose="00000600000000000000" pitchFamily="50" charset="0"/>
              </a:rPr>
              <a:t>cuenta</a:t>
            </a:r>
            <a:r>
              <a:rPr lang="en-US" sz="2800" cap="all" dirty="0">
                <a:solidFill>
                  <a:srgbClr val="FF33CC"/>
                </a:solidFill>
                <a:latin typeface="Poppins Medium" panose="00000600000000000000" pitchFamily="50" charset="0"/>
                <a:cs typeface="Poppins Medium" panose="00000600000000000000" pitchFamily="50" charset="0"/>
              </a:rPr>
              <a:t> a9 para </a:t>
            </a:r>
            <a:r>
              <a:rPr lang="en-US" sz="2800" cap="all" dirty="0" err="1">
                <a:solidFill>
                  <a:srgbClr val="FF33CC"/>
                </a:solidFill>
                <a:latin typeface="Poppins Medium" panose="00000600000000000000" pitchFamily="50" charset="0"/>
                <a:cs typeface="Poppins Medium" panose="00000600000000000000" pitchFamily="50" charset="0"/>
              </a:rPr>
              <a:t>rankearnos</a:t>
            </a:r>
            <a:r>
              <a:rPr lang="en-US" sz="2800" cap="all" dirty="0">
                <a:solidFill>
                  <a:srgbClr val="FF33CC"/>
                </a:solidFill>
                <a:latin typeface="Poppins Medium" panose="00000600000000000000" pitchFamily="50" charset="0"/>
                <a:cs typeface="Poppins Medium" panose="00000600000000000000" pitchFamily="50" charset="0"/>
              </a:rPr>
              <a:t> </a:t>
            </a:r>
            <a:r>
              <a:rPr lang="en-US" sz="2800" cap="all" dirty="0" err="1">
                <a:solidFill>
                  <a:srgbClr val="FF33CC"/>
                </a:solidFill>
                <a:latin typeface="Poppins Medium" panose="00000600000000000000" pitchFamily="50" charset="0"/>
                <a:cs typeface="Poppins Medium" panose="00000600000000000000" pitchFamily="50" charset="0"/>
              </a:rPr>
              <a:t>mejor</a:t>
            </a:r>
            <a:endParaRPr lang="en-US" sz="2800" cap="all" dirty="0">
              <a:solidFill>
                <a:srgbClr val="FF33CC"/>
              </a:solidFill>
              <a:latin typeface="Poppins Medium" panose="00000600000000000000" pitchFamily="50" charset="0"/>
              <a:cs typeface="Poppins Medium" panose="00000600000000000000" pitchFamily="50" charset="0"/>
            </a:endParaRPr>
          </a:p>
        </p:txBody>
      </p:sp>
      <p:sp>
        <p:nvSpPr>
          <p:cNvPr id="5" name="Marcador de texto 4">
            <a:extLst>
              <a:ext uri="{FF2B5EF4-FFF2-40B4-BE49-F238E27FC236}">
                <a16:creationId xmlns:a16="http://schemas.microsoft.com/office/drawing/2014/main" id="{949B2544-1631-4478-82CB-6002AB5A1452}"/>
              </a:ext>
            </a:extLst>
          </p:cNvPr>
          <p:cNvSpPr>
            <a:spLocks noGrp="1"/>
          </p:cNvSpPr>
          <p:nvPr>
            <p:ph type="body" idx="1"/>
          </p:nvPr>
        </p:nvSpPr>
        <p:spPr>
          <a:xfrm>
            <a:off x="685801" y="1861456"/>
            <a:ext cx="7402285" cy="4726379"/>
          </a:xfrm>
        </p:spPr>
        <p:txBody>
          <a:bodyPr vert="horz" lIns="91440" tIns="45720" rIns="91440" bIns="45720" rtlCol="0" anchor="ctr">
            <a:normAutofit/>
          </a:bodyPr>
          <a:lstStyle/>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Evalúa</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nuestro</a:t>
            </a:r>
            <a:r>
              <a:rPr lang="en-US" dirty="0">
                <a:latin typeface="Poppins Medium" panose="00000600000000000000" pitchFamily="50" charset="0"/>
                <a:cs typeface="Poppins Medium" panose="00000600000000000000" pitchFamily="50" charset="0"/>
              </a:rPr>
              <a:t> “Conversion rate”</a:t>
            </a:r>
          </a:p>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Evalúa</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nuestros</a:t>
            </a:r>
            <a:r>
              <a:rPr lang="en-US" dirty="0">
                <a:latin typeface="Poppins Medium" panose="00000600000000000000" pitchFamily="50" charset="0"/>
                <a:cs typeface="Poppins Medium" panose="00000600000000000000" pitchFamily="50" charset="0"/>
              </a:rPr>
              <a:t> “Add to cart”</a:t>
            </a:r>
          </a:p>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Evalúa</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nuestras</a:t>
            </a:r>
            <a:r>
              <a:rPr lang="en-US" dirty="0">
                <a:latin typeface="Poppins Medium" panose="00000600000000000000" pitchFamily="50" charset="0"/>
                <a:cs typeface="Poppins Medium" panose="00000600000000000000" pitchFamily="50" charset="0"/>
              </a:rPr>
              <a:t> los </a:t>
            </a:r>
            <a:r>
              <a:rPr lang="en-US" dirty="0" err="1">
                <a:latin typeface="Poppins Medium" panose="00000600000000000000" pitchFamily="50" charset="0"/>
                <a:cs typeface="Poppins Medium" panose="00000600000000000000" pitchFamily="50" charset="0"/>
              </a:rPr>
              <a:t>productos</a:t>
            </a:r>
            <a:r>
              <a:rPr lang="en-US" dirty="0">
                <a:latin typeface="Poppins Medium" panose="00000600000000000000" pitchFamily="50" charset="0"/>
                <a:cs typeface="Poppins Medium" panose="00000600000000000000" pitchFamily="50" charset="0"/>
              </a:rPr>
              <a:t> que </a:t>
            </a:r>
            <a:r>
              <a:rPr lang="en-US" dirty="0" err="1">
                <a:latin typeface="Poppins Medium" panose="00000600000000000000" pitchFamily="50" charset="0"/>
                <a:cs typeface="Poppins Medium" panose="00000600000000000000" pitchFamily="50" charset="0"/>
              </a:rPr>
              <a:t>mostramos</a:t>
            </a:r>
            <a:r>
              <a:rPr lang="en-US" dirty="0">
                <a:latin typeface="Poppins Medium" panose="00000600000000000000" pitchFamily="50" charset="0"/>
                <a:cs typeface="Poppins Medium" panose="00000600000000000000" pitchFamily="50" charset="0"/>
              </a:rPr>
              <a:t> por </a:t>
            </a:r>
            <a:r>
              <a:rPr lang="en-US" dirty="0" err="1">
                <a:latin typeface="Poppins Medium" panose="00000600000000000000" pitchFamily="50" charset="0"/>
                <a:cs typeface="Poppins Medium" panose="00000600000000000000" pitchFamily="50" charset="0"/>
              </a:rPr>
              <a:t>términos</a:t>
            </a:r>
            <a:r>
              <a:rPr lang="en-US" dirty="0">
                <a:latin typeface="Poppins Medium" panose="00000600000000000000" pitchFamily="50" charset="0"/>
                <a:cs typeface="Poppins Medium" panose="00000600000000000000" pitchFamily="50" charset="0"/>
              </a:rPr>
              <a:t> de </a:t>
            </a:r>
            <a:r>
              <a:rPr lang="en-US" dirty="0" err="1">
                <a:latin typeface="Poppins Medium" panose="00000600000000000000" pitchFamily="50" charset="0"/>
                <a:cs typeface="Poppins Medium" panose="00000600000000000000" pitchFamily="50" charset="0"/>
              </a:rPr>
              <a:t>búsqueda</a:t>
            </a:r>
            <a:endParaRPr lang="en-US" dirty="0">
              <a:latin typeface="Poppins Medium" panose="00000600000000000000" pitchFamily="50" charset="0"/>
              <a:cs typeface="Poppins Medium" panose="00000600000000000000" pitchFamily="50" charset="0"/>
            </a:endParaRPr>
          </a:p>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Evalúa</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nuestras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ventas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recientes</a:t>
            </a:r>
            <a:r>
              <a:rPr lang="en-US" dirty="0">
                <a:latin typeface="Poppins Medium" panose="00000600000000000000" pitchFamily="50" charset="0"/>
                <a:cs typeface="Poppins Medium" panose="00000600000000000000" pitchFamily="50" charset="0"/>
              </a:rPr>
              <a:t> (7 a 30 días)</a:t>
            </a:r>
          </a:p>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Evalúa</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nuestra</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optimización</a:t>
            </a:r>
            <a:r>
              <a:rPr lang="en-US" dirty="0">
                <a:latin typeface="Poppins Medium" panose="00000600000000000000" pitchFamily="50" charset="0"/>
                <a:cs typeface="Poppins Medium" panose="00000600000000000000" pitchFamily="50" charset="0"/>
              </a:rPr>
              <a:t> del listing</a:t>
            </a:r>
          </a:p>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Evalúa</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nuestro</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histórico</a:t>
            </a:r>
            <a:r>
              <a:rPr lang="en-US" dirty="0">
                <a:latin typeface="Poppins Medium" panose="00000600000000000000" pitchFamily="50" charset="0"/>
                <a:cs typeface="Poppins Medium" panose="00000600000000000000" pitchFamily="50" charset="0"/>
              </a:rPr>
              <a:t> de </a:t>
            </a:r>
            <a:r>
              <a:rPr lang="en-US" dirty="0" err="1">
                <a:latin typeface="Poppins Medium" panose="00000600000000000000" pitchFamily="50" charset="0"/>
                <a:cs typeface="Poppins Medium" panose="00000600000000000000" pitchFamily="50" charset="0"/>
              </a:rPr>
              <a:t>ventas</a:t>
            </a:r>
            <a:endParaRPr lang="en-US" dirty="0">
              <a:latin typeface="Poppins Medium" panose="00000600000000000000" pitchFamily="50" charset="0"/>
              <a:cs typeface="Poppins Medium" panose="00000600000000000000" pitchFamily="50" charset="0"/>
            </a:endParaRPr>
          </a:p>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Evalúa</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nuestras</a:t>
            </a:r>
            <a:r>
              <a:rPr lang="en-US" dirty="0">
                <a:latin typeface="Poppins Medium" panose="00000600000000000000" pitchFamily="50" charset="0"/>
                <a:cs typeface="Poppins Medium" panose="00000600000000000000" pitchFamily="50" charset="0"/>
              </a:rPr>
              <a:t> “reviews”</a:t>
            </a:r>
          </a:p>
        </p:txBody>
      </p:sp>
    </p:spTree>
    <p:extLst>
      <p:ext uri="{BB962C8B-B14F-4D97-AF65-F5344CB8AC3E}">
        <p14:creationId xmlns:p14="http://schemas.microsoft.com/office/powerpoint/2010/main" val="1585442408"/>
      </p:ext>
    </p:extLst>
  </p:cSld>
  <p:clrMapOvr>
    <a:overrideClrMapping bg1="lt1" tx1="dk1" bg2="lt2" tx2="dk2" accent1="accent1" accent2="accent2" accent3="accent3" accent4="accent4" accent5="accent5" accent6="accent6" hlink="hlink" folHlink="folHlink"/>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Freeform: Shape 11">
            <a:extLst>
              <a:ext uri="{FF2B5EF4-FFF2-40B4-BE49-F238E27FC236}">
                <a16:creationId xmlns:a16="http://schemas.microsoft.com/office/drawing/2014/main" id="{54309F57-B331-41A7-9154-15EC2AF45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845162" cy="6858000"/>
          </a:xfrm>
          <a:custGeom>
            <a:avLst/>
            <a:gdLst>
              <a:gd name="connsiteX0" fmla="*/ 0 w 8845162"/>
              <a:gd name="connsiteY0" fmla="*/ 0 h 6858000"/>
              <a:gd name="connsiteX1" fmla="*/ 6265248 w 8845162"/>
              <a:gd name="connsiteY1" fmla="*/ 0 h 6858000"/>
              <a:gd name="connsiteX2" fmla="*/ 7537703 w 8845162"/>
              <a:gd name="connsiteY2" fmla="*/ 0 h 6858000"/>
              <a:gd name="connsiteX3" fmla="*/ 8845162 w 8845162"/>
              <a:gd name="connsiteY3" fmla="*/ 0 h 6858000"/>
              <a:gd name="connsiteX4" fmla="*/ 8845162 w 8845162"/>
              <a:gd name="connsiteY4" fmla="*/ 6858000 h 6858000"/>
              <a:gd name="connsiteX5" fmla="*/ 7537703 w 8845162"/>
              <a:gd name="connsiteY5" fmla="*/ 6858000 h 6858000"/>
              <a:gd name="connsiteX6" fmla="*/ 6265248 w 8845162"/>
              <a:gd name="connsiteY6" fmla="*/ 6858000 h 6858000"/>
              <a:gd name="connsiteX7" fmla="*/ 20957 w 8845162"/>
              <a:gd name="connsiteY7" fmla="*/ 6858000 h 6858000"/>
              <a:gd name="connsiteX8" fmla="*/ 46002 w 8845162"/>
              <a:gd name="connsiteY8" fmla="*/ 6702325 h 6858000"/>
              <a:gd name="connsiteX9" fmla="*/ 69870 w 8845162"/>
              <a:gd name="connsiteY9" fmla="*/ 6547334 h 6858000"/>
              <a:gd name="connsiteX10" fmla="*/ 93234 w 8845162"/>
              <a:gd name="connsiteY10" fmla="*/ 6391658 h 6858000"/>
              <a:gd name="connsiteX11" fmla="*/ 113237 w 8845162"/>
              <a:gd name="connsiteY11" fmla="*/ 6235295 h 6858000"/>
              <a:gd name="connsiteX12" fmla="*/ 133409 w 8845162"/>
              <a:gd name="connsiteY12" fmla="*/ 6079619 h 6858000"/>
              <a:gd name="connsiteX13" fmla="*/ 152234 w 8845162"/>
              <a:gd name="connsiteY13" fmla="*/ 5923256 h 6858000"/>
              <a:gd name="connsiteX14" fmla="*/ 168370 w 8845162"/>
              <a:gd name="connsiteY14" fmla="*/ 5768951 h 6858000"/>
              <a:gd name="connsiteX15" fmla="*/ 183667 w 8845162"/>
              <a:gd name="connsiteY15" fmla="*/ 5612589 h 6858000"/>
              <a:gd name="connsiteX16" fmla="*/ 197619 w 8845162"/>
              <a:gd name="connsiteY16" fmla="*/ 5456912 h 6858000"/>
              <a:gd name="connsiteX17" fmla="*/ 209720 w 8845162"/>
              <a:gd name="connsiteY17" fmla="*/ 5303979 h 6858000"/>
              <a:gd name="connsiteX18" fmla="*/ 221823 w 8845162"/>
              <a:gd name="connsiteY18" fmla="*/ 5148988 h 6858000"/>
              <a:gd name="connsiteX19" fmla="*/ 231908 w 8845162"/>
              <a:gd name="connsiteY19" fmla="*/ 4996055 h 6858000"/>
              <a:gd name="connsiteX20" fmla="*/ 239808 w 8845162"/>
              <a:gd name="connsiteY20" fmla="*/ 4843121 h 6858000"/>
              <a:gd name="connsiteX21" fmla="*/ 248045 w 8845162"/>
              <a:gd name="connsiteY21" fmla="*/ 4690874 h 6858000"/>
              <a:gd name="connsiteX22" fmla="*/ 254936 w 8845162"/>
              <a:gd name="connsiteY22" fmla="*/ 4539998 h 6858000"/>
              <a:gd name="connsiteX23" fmla="*/ 259811 w 8845162"/>
              <a:gd name="connsiteY23" fmla="*/ 4390493 h 6858000"/>
              <a:gd name="connsiteX24" fmla="*/ 264014 w 8845162"/>
              <a:gd name="connsiteY24" fmla="*/ 4240989 h 6858000"/>
              <a:gd name="connsiteX25" fmla="*/ 268047 w 8845162"/>
              <a:gd name="connsiteY25" fmla="*/ 4092856 h 6858000"/>
              <a:gd name="connsiteX26" fmla="*/ 269897 w 8845162"/>
              <a:gd name="connsiteY26" fmla="*/ 3946781 h 6858000"/>
              <a:gd name="connsiteX27" fmla="*/ 271913 w 8845162"/>
              <a:gd name="connsiteY27" fmla="*/ 3800705 h 6858000"/>
              <a:gd name="connsiteX28" fmla="*/ 272922 w 8845162"/>
              <a:gd name="connsiteY28" fmla="*/ 3656687 h 6858000"/>
              <a:gd name="connsiteX29" fmla="*/ 271913 w 8845162"/>
              <a:gd name="connsiteY29" fmla="*/ 3514041 h 6858000"/>
              <a:gd name="connsiteX30" fmla="*/ 271913 w 8845162"/>
              <a:gd name="connsiteY30" fmla="*/ 3372766 h 6858000"/>
              <a:gd name="connsiteX31" fmla="*/ 269897 w 8845162"/>
              <a:gd name="connsiteY31" fmla="*/ 3232863 h 6858000"/>
              <a:gd name="connsiteX32" fmla="*/ 266871 w 8845162"/>
              <a:gd name="connsiteY32" fmla="*/ 3095703 h 6858000"/>
              <a:gd name="connsiteX33" fmla="*/ 264014 w 8845162"/>
              <a:gd name="connsiteY33" fmla="*/ 2959915 h 6858000"/>
              <a:gd name="connsiteX34" fmla="*/ 260820 w 8845162"/>
              <a:gd name="connsiteY34" fmla="*/ 2826869 h 6858000"/>
              <a:gd name="connsiteX35" fmla="*/ 255946 w 8845162"/>
              <a:gd name="connsiteY35" fmla="*/ 2694510 h 6858000"/>
              <a:gd name="connsiteX36" fmla="*/ 250734 w 8845162"/>
              <a:gd name="connsiteY36" fmla="*/ 2564209 h 6858000"/>
              <a:gd name="connsiteX37" fmla="*/ 246028 w 8845162"/>
              <a:gd name="connsiteY37" fmla="*/ 2436650 h 6858000"/>
              <a:gd name="connsiteX38" fmla="*/ 232749 w 8845162"/>
              <a:gd name="connsiteY38" fmla="*/ 2187704 h 6858000"/>
              <a:gd name="connsiteX39" fmla="*/ 218630 w 8845162"/>
              <a:gd name="connsiteY39" fmla="*/ 1949046 h 6858000"/>
              <a:gd name="connsiteX40" fmla="*/ 203837 w 8845162"/>
              <a:gd name="connsiteY40" fmla="*/ 1719989 h 6858000"/>
              <a:gd name="connsiteX41" fmla="*/ 187532 w 8845162"/>
              <a:gd name="connsiteY41" fmla="*/ 1503276 h 6858000"/>
              <a:gd name="connsiteX42" fmla="*/ 170555 w 8845162"/>
              <a:gd name="connsiteY42" fmla="*/ 1296164 h 6858000"/>
              <a:gd name="connsiteX43" fmla="*/ 152234 w 8845162"/>
              <a:gd name="connsiteY43" fmla="*/ 1104140 h 6858000"/>
              <a:gd name="connsiteX44" fmla="*/ 134248 w 8845162"/>
              <a:gd name="connsiteY44" fmla="*/ 923775 h 6858000"/>
              <a:gd name="connsiteX45" fmla="*/ 116263 w 8845162"/>
              <a:gd name="connsiteY45" fmla="*/ 757811 h 6858000"/>
              <a:gd name="connsiteX46" fmla="*/ 99286 w 8845162"/>
              <a:gd name="connsiteY46" fmla="*/ 605564 h 6858000"/>
              <a:gd name="connsiteX47" fmla="*/ 83149 w 8845162"/>
              <a:gd name="connsiteY47" fmla="*/ 470461 h 6858000"/>
              <a:gd name="connsiteX48" fmla="*/ 67853 w 8845162"/>
              <a:gd name="connsiteY48" fmla="*/ 348389 h 6858000"/>
              <a:gd name="connsiteX49" fmla="*/ 55078 w 8845162"/>
              <a:gd name="connsiteY49" fmla="*/ 245519 h 6858000"/>
              <a:gd name="connsiteX50" fmla="*/ 42976 w 8845162"/>
              <a:gd name="connsiteY50" fmla="*/ 159108 h 6858000"/>
              <a:gd name="connsiteX51" fmla="*/ 25662 w 8845162"/>
              <a:gd name="connsiteY51" fmla="*/ 40464 h 6858000"/>
              <a:gd name="connsiteX52" fmla="*/ 19779 w 8845162"/>
              <a:gd name="connsiteY52" fmla="*/ 2 h 6858000"/>
              <a:gd name="connsiteX53" fmla="*/ 26532 w 8845162"/>
              <a:gd name="connsiteY53" fmla="*/ 2 h 6858000"/>
              <a:gd name="connsiteX54" fmla="*/ 26532 w 8845162"/>
              <a:gd name="connsiteY54" fmla="*/ 1 h 6858000"/>
              <a:gd name="connsiteX55" fmla="*/ 0 w 8845162"/>
              <a:gd name="connsiteY5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8845162" h="6858000">
                <a:moveTo>
                  <a:pt x="0" y="0"/>
                </a:moveTo>
                <a:lnTo>
                  <a:pt x="6265248" y="0"/>
                </a:lnTo>
                <a:lnTo>
                  <a:pt x="7537703" y="0"/>
                </a:lnTo>
                <a:lnTo>
                  <a:pt x="8845162" y="0"/>
                </a:lnTo>
                <a:lnTo>
                  <a:pt x="8845162" y="6858000"/>
                </a:lnTo>
                <a:lnTo>
                  <a:pt x="7537703" y="6858000"/>
                </a:lnTo>
                <a:lnTo>
                  <a:pt x="6265248" y="6858000"/>
                </a:lnTo>
                <a:lnTo>
                  <a:pt x="20957" y="6858000"/>
                </a:lnTo>
                <a:lnTo>
                  <a:pt x="46002" y="6702325"/>
                </a:lnTo>
                <a:lnTo>
                  <a:pt x="69870" y="6547334"/>
                </a:lnTo>
                <a:lnTo>
                  <a:pt x="93234" y="6391658"/>
                </a:lnTo>
                <a:lnTo>
                  <a:pt x="113237" y="6235295"/>
                </a:lnTo>
                <a:lnTo>
                  <a:pt x="133409" y="6079619"/>
                </a:lnTo>
                <a:lnTo>
                  <a:pt x="152234" y="5923256"/>
                </a:lnTo>
                <a:lnTo>
                  <a:pt x="168370" y="5768951"/>
                </a:lnTo>
                <a:lnTo>
                  <a:pt x="183667" y="5612589"/>
                </a:lnTo>
                <a:lnTo>
                  <a:pt x="197619" y="5456912"/>
                </a:lnTo>
                <a:lnTo>
                  <a:pt x="209720" y="5303979"/>
                </a:lnTo>
                <a:lnTo>
                  <a:pt x="221823" y="5148988"/>
                </a:lnTo>
                <a:lnTo>
                  <a:pt x="231908" y="4996055"/>
                </a:lnTo>
                <a:lnTo>
                  <a:pt x="239808" y="4843121"/>
                </a:lnTo>
                <a:lnTo>
                  <a:pt x="248045" y="4690874"/>
                </a:lnTo>
                <a:lnTo>
                  <a:pt x="254936" y="4539998"/>
                </a:lnTo>
                <a:lnTo>
                  <a:pt x="259811" y="4390493"/>
                </a:lnTo>
                <a:lnTo>
                  <a:pt x="264014" y="4240989"/>
                </a:lnTo>
                <a:lnTo>
                  <a:pt x="268047" y="4092856"/>
                </a:lnTo>
                <a:lnTo>
                  <a:pt x="269897" y="3946781"/>
                </a:lnTo>
                <a:lnTo>
                  <a:pt x="271913" y="3800705"/>
                </a:lnTo>
                <a:lnTo>
                  <a:pt x="272922" y="3656687"/>
                </a:lnTo>
                <a:lnTo>
                  <a:pt x="271913" y="3514041"/>
                </a:lnTo>
                <a:lnTo>
                  <a:pt x="271913" y="3372766"/>
                </a:lnTo>
                <a:lnTo>
                  <a:pt x="269897" y="3232863"/>
                </a:lnTo>
                <a:lnTo>
                  <a:pt x="266871" y="3095703"/>
                </a:lnTo>
                <a:lnTo>
                  <a:pt x="264014" y="2959915"/>
                </a:lnTo>
                <a:lnTo>
                  <a:pt x="260820" y="2826869"/>
                </a:lnTo>
                <a:lnTo>
                  <a:pt x="255946" y="2694510"/>
                </a:lnTo>
                <a:lnTo>
                  <a:pt x="250734" y="2564209"/>
                </a:lnTo>
                <a:lnTo>
                  <a:pt x="246028" y="2436650"/>
                </a:lnTo>
                <a:lnTo>
                  <a:pt x="232749" y="2187704"/>
                </a:lnTo>
                <a:lnTo>
                  <a:pt x="218630" y="1949046"/>
                </a:lnTo>
                <a:lnTo>
                  <a:pt x="203837" y="1719989"/>
                </a:lnTo>
                <a:lnTo>
                  <a:pt x="187532" y="1503276"/>
                </a:lnTo>
                <a:lnTo>
                  <a:pt x="170555" y="1296164"/>
                </a:lnTo>
                <a:lnTo>
                  <a:pt x="152234" y="1104140"/>
                </a:lnTo>
                <a:lnTo>
                  <a:pt x="134248" y="923775"/>
                </a:lnTo>
                <a:lnTo>
                  <a:pt x="116263" y="757811"/>
                </a:lnTo>
                <a:lnTo>
                  <a:pt x="99286" y="605564"/>
                </a:lnTo>
                <a:lnTo>
                  <a:pt x="83149" y="470461"/>
                </a:lnTo>
                <a:lnTo>
                  <a:pt x="67853" y="348389"/>
                </a:lnTo>
                <a:lnTo>
                  <a:pt x="55078" y="245519"/>
                </a:lnTo>
                <a:lnTo>
                  <a:pt x="42976" y="159108"/>
                </a:lnTo>
                <a:lnTo>
                  <a:pt x="25662" y="40464"/>
                </a:lnTo>
                <a:lnTo>
                  <a:pt x="19779" y="2"/>
                </a:lnTo>
                <a:lnTo>
                  <a:pt x="26532" y="2"/>
                </a:lnTo>
                <a:lnTo>
                  <a:pt x="26532" y="1"/>
                </a:lnTo>
                <a:lnTo>
                  <a:pt x="0" y="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ítulo 3">
            <a:extLst>
              <a:ext uri="{FF2B5EF4-FFF2-40B4-BE49-F238E27FC236}">
                <a16:creationId xmlns:a16="http://schemas.microsoft.com/office/drawing/2014/main" id="{E54A7595-5380-4EDE-9BAA-D4C4AF80EC8D}"/>
              </a:ext>
            </a:extLst>
          </p:cNvPr>
          <p:cNvSpPr>
            <a:spLocks noGrp="1"/>
          </p:cNvSpPr>
          <p:nvPr>
            <p:ph type="title"/>
          </p:nvPr>
        </p:nvSpPr>
        <p:spPr>
          <a:xfrm>
            <a:off x="685801" y="500743"/>
            <a:ext cx="7402285" cy="1360714"/>
          </a:xfrm>
        </p:spPr>
        <p:txBody>
          <a:bodyPr vert="horz" lIns="91440" tIns="45720" rIns="91440" bIns="45720" rtlCol="0" anchor="ctr">
            <a:normAutofit/>
          </a:bodyPr>
          <a:lstStyle/>
          <a:p>
            <a:r>
              <a:rPr lang="en-US" sz="2800" cap="all" dirty="0">
                <a:solidFill>
                  <a:srgbClr val="FF33CC"/>
                </a:solidFill>
                <a:latin typeface="Poppins Medium" panose="00000600000000000000" pitchFamily="50" charset="0"/>
                <a:cs typeface="Poppins Medium" panose="00000600000000000000" pitchFamily="50" charset="0"/>
              </a:rPr>
              <a:t>¿QUÉ HACE A9?</a:t>
            </a:r>
          </a:p>
        </p:txBody>
      </p:sp>
      <p:sp>
        <p:nvSpPr>
          <p:cNvPr id="5" name="Marcador de texto 4">
            <a:extLst>
              <a:ext uri="{FF2B5EF4-FFF2-40B4-BE49-F238E27FC236}">
                <a16:creationId xmlns:a16="http://schemas.microsoft.com/office/drawing/2014/main" id="{949B2544-1631-4478-82CB-6002AB5A1452}"/>
              </a:ext>
            </a:extLst>
          </p:cNvPr>
          <p:cNvSpPr>
            <a:spLocks noGrp="1"/>
          </p:cNvSpPr>
          <p:nvPr>
            <p:ph type="body" idx="1"/>
          </p:nvPr>
        </p:nvSpPr>
        <p:spPr>
          <a:xfrm>
            <a:off x="685801" y="1861456"/>
            <a:ext cx="7402285" cy="4726379"/>
          </a:xfrm>
        </p:spPr>
        <p:txBody>
          <a:bodyPr vert="horz" lIns="91440" tIns="45720" rIns="91440" bIns="45720" rtlCol="0" anchor="ctr">
            <a:normAutofit/>
          </a:bodyPr>
          <a:lstStyle/>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Gestiona</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el</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lugar</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donde</a:t>
            </a:r>
            <a:r>
              <a:rPr lang="en-US" dirty="0">
                <a:latin typeface="Poppins Medium" panose="00000600000000000000" pitchFamily="50" charset="0"/>
                <a:cs typeface="Poppins Medium" panose="00000600000000000000" pitchFamily="50" charset="0"/>
              </a:rPr>
              <a:t> se </a:t>
            </a:r>
            <a:r>
              <a:rPr lang="en-US" dirty="0" err="1">
                <a:latin typeface="Poppins Medium" panose="00000600000000000000" pitchFamily="50" charset="0"/>
                <a:cs typeface="Poppins Medium" panose="00000600000000000000" pitchFamily="50" charset="0"/>
              </a:rPr>
              <a:t>muestran</a:t>
            </a:r>
            <a:r>
              <a:rPr lang="en-US" dirty="0">
                <a:latin typeface="Poppins Medium" panose="00000600000000000000" pitchFamily="50" charset="0"/>
                <a:cs typeface="Poppins Medium" panose="00000600000000000000" pitchFamily="50" charset="0"/>
              </a:rPr>
              <a:t> los </a:t>
            </a:r>
            <a:r>
              <a:rPr lang="en-US" dirty="0" err="1">
                <a:latin typeface="Poppins Medium" panose="00000600000000000000" pitchFamily="50" charset="0"/>
                <a:cs typeface="Poppins Medium" panose="00000600000000000000" pitchFamily="50" charset="0"/>
              </a:rPr>
              <a:t>anuncios</a:t>
            </a:r>
            <a:endParaRPr lang="en-US" dirty="0">
              <a:latin typeface="Poppins Medium" panose="00000600000000000000" pitchFamily="50" charset="0"/>
              <a:cs typeface="Poppins Medium" panose="00000600000000000000" pitchFamily="50" charset="0"/>
            </a:endParaRPr>
          </a:p>
          <a:p>
            <a:pPr>
              <a:buFont typeface="Arial"/>
              <a:buChar char="•"/>
            </a:pPr>
            <a:r>
              <a:rPr lang="en-US" dirty="0">
                <a:latin typeface="Poppins Medium" panose="00000600000000000000" pitchFamily="50" charset="0"/>
                <a:cs typeface="Poppins Medium" panose="00000600000000000000" pitchFamily="50" charset="0"/>
              </a:rPr>
              <a:t> Da una mayor </a:t>
            </a:r>
            <a:r>
              <a:rPr lang="en-US" dirty="0" err="1">
                <a:latin typeface="Poppins Medium" panose="00000600000000000000" pitchFamily="50" charset="0"/>
                <a:cs typeface="Poppins Medium" panose="00000600000000000000" pitchFamily="50" charset="0"/>
              </a:rPr>
              <a:t>relevancia</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en</a:t>
            </a:r>
            <a:r>
              <a:rPr lang="en-US" dirty="0">
                <a:latin typeface="Poppins Medium" panose="00000600000000000000" pitchFamily="50" charset="0"/>
                <a:cs typeface="Poppins Medium" panose="00000600000000000000" pitchFamily="50" charset="0"/>
              </a:rPr>
              <a:t> base al CTR</a:t>
            </a:r>
          </a:p>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Presenta</a:t>
            </a:r>
            <a:r>
              <a:rPr lang="en-US" dirty="0">
                <a:latin typeface="Poppins Medium" panose="00000600000000000000" pitchFamily="50" charset="0"/>
                <a:cs typeface="Poppins Medium" panose="00000600000000000000" pitchFamily="50" charset="0"/>
              </a:rPr>
              <a:t> los </a:t>
            </a:r>
            <a:r>
              <a:rPr lang="en-US" dirty="0" err="1">
                <a:latin typeface="Poppins Medium" panose="00000600000000000000" pitchFamily="50" charset="0"/>
                <a:cs typeface="Poppins Medium" panose="00000600000000000000" pitchFamily="50" charset="0"/>
              </a:rPr>
              <a:t>productos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en</a:t>
            </a:r>
            <a:r>
              <a:rPr lang="en-US" dirty="0">
                <a:latin typeface="Poppins Medium" panose="00000600000000000000" pitchFamily="50" charset="0"/>
                <a:cs typeface="Poppins Medium" panose="00000600000000000000" pitchFamily="50" charset="0"/>
              </a:rPr>
              <a:t> grid o </a:t>
            </a:r>
            <a:r>
              <a:rPr lang="en-US" dirty="0" err="1">
                <a:latin typeface="Poppins Medium" panose="00000600000000000000" pitchFamily="50" charset="0"/>
                <a:cs typeface="Poppins Medium" panose="00000600000000000000" pitchFamily="50" charset="0"/>
              </a:rPr>
              <a:t>listado</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en</a:t>
            </a:r>
            <a:r>
              <a:rPr lang="en-US" dirty="0">
                <a:latin typeface="Poppins Medium" panose="00000600000000000000" pitchFamily="50" charset="0"/>
                <a:cs typeface="Poppins Medium" panose="00000600000000000000" pitchFamily="50" charset="0"/>
              </a:rPr>
              <a:t> base a </a:t>
            </a:r>
            <a:r>
              <a:rPr lang="en-US" dirty="0" err="1">
                <a:latin typeface="Poppins Medium" panose="00000600000000000000" pitchFamily="50" charset="0"/>
                <a:cs typeface="Poppins Medium" panose="00000600000000000000" pitchFamily="50" charset="0"/>
              </a:rPr>
              <a:t>criterios</a:t>
            </a:r>
            <a:r>
              <a:rPr lang="en-US" dirty="0">
                <a:latin typeface="Poppins Medium" panose="00000600000000000000" pitchFamily="50" charset="0"/>
                <a:cs typeface="Poppins Medium" panose="00000600000000000000" pitchFamily="50" charset="0"/>
              </a:rPr>
              <a:t> de conversion</a:t>
            </a:r>
          </a:p>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Favorece</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el</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rankeo</a:t>
            </a:r>
            <a:r>
              <a:rPr lang="en-US" dirty="0">
                <a:latin typeface="Poppins Medium" panose="00000600000000000000" pitchFamily="50" charset="0"/>
                <a:cs typeface="Poppins Medium" panose="00000600000000000000" pitchFamily="50" charset="0"/>
              </a:rPr>
              <a:t> de </a:t>
            </a:r>
            <a:r>
              <a:rPr lang="en-US" dirty="0" err="1">
                <a:latin typeface="Poppins Medium" panose="00000600000000000000" pitchFamily="50" charset="0"/>
                <a:cs typeface="Poppins Medium" panose="00000600000000000000" pitchFamily="50" charset="0"/>
              </a:rPr>
              <a:t>tus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productos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si</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eres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miembro</a:t>
            </a:r>
            <a:r>
              <a:rPr lang="en-US" dirty="0">
                <a:latin typeface="Poppins Medium" panose="00000600000000000000" pitchFamily="50" charset="0"/>
                <a:cs typeface="Poppins Medium" panose="00000600000000000000" pitchFamily="50" charset="0"/>
              </a:rPr>
              <a:t> PRIME</a:t>
            </a:r>
          </a:p>
          <a:p>
            <a:pPr>
              <a:buFont typeface="Arial"/>
              <a:buChar char="•"/>
            </a:pPr>
            <a:r>
              <a:rPr lang="en-US" dirty="0">
                <a:latin typeface="Poppins Medium" panose="00000600000000000000" pitchFamily="50" charset="0"/>
                <a:cs typeface="Poppins Medium" panose="00000600000000000000" pitchFamily="50" charset="0"/>
              </a:rPr>
              <a:t> NO </a:t>
            </a:r>
            <a:r>
              <a:rPr lang="en-US" dirty="0" err="1">
                <a:latin typeface="Poppins Medium" panose="00000600000000000000" pitchFamily="50" charset="0"/>
                <a:cs typeface="Poppins Medium" panose="00000600000000000000" pitchFamily="50" charset="0"/>
              </a:rPr>
              <a:t>indexa</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el</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contenido</a:t>
            </a:r>
            <a:r>
              <a:rPr lang="en-US" dirty="0">
                <a:latin typeface="Poppins Medium" panose="00000600000000000000" pitchFamily="50" charset="0"/>
                <a:cs typeface="Poppins Medium" panose="00000600000000000000" pitchFamily="50" charset="0"/>
              </a:rPr>
              <a:t> A+</a:t>
            </a:r>
          </a:p>
          <a:p>
            <a:pPr>
              <a:buFont typeface="Arial"/>
              <a:buChar char="•"/>
            </a:pPr>
            <a:r>
              <a:rPr lang="en-US" dirty="0">
                <a:latin typeface="Poppins Medium" panose="00000600000000000000" pitchFamily="50" charset="0"/>
                <a:cs typeface="Poppins Medium" panose="00000600000000000000" pitchFamily="50" charset="0"/>
              </a:rPr>
              <a:t> Se </a:t>
            </a:r>
            <a:r>
              <a:rPr lang="en-US" dirty="0" err="1">
                <a:latin typeface="Poppins Medium" panose="00000600000000000000" pitchFamily="50" charset="0"/>
                <a:cs typeface="Poppins Medium" panose="00000600000000000000" pitchFamily="50" charset="0"/>
              </a:rPr>
              <a:t>fija</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en</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tu</a:t>
            </a:r>
            <a:r>
              <a:rPr lang="en-US" dirty="0">
                <a:latin typeface="Poppins Medium" panose="00000600000000000000" pitchFamily="50" charset="0"/>
                <a:cs typeface="Poppins Medium" panose="00000600000000000000" pitchFamily="50" charset="0"/>
              </a:rPr>
              <a:t> stock y </a:t>
            </a:r>
            <a:r>
              <a:rPr lang="en-US" dirty="0" err="1">
                <a:latin typeface="Poppins Medium" panose="00000600000000000000" pitchFamily="50" charset="0"/>
                <a:cs typeface="Poppins Medium" panose="00000600000000000000" pitchFamily="50" charset="0"/>
              </a:rPr>
              <a:t>te</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rankea</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en</a:t>
            </a:r>
            <a:r>
              <a:rPr lang="en-US" dirty="0">
                <a:latin typeface="Poppins Medium" panose="00000600000000000000" pitchFamily="50" charset="0"/>
                <a:cs typeface="Poppins Medium" panose="00000600000000000000" pitchFamily="50" charset="0"/>
              </a:rPr>
              <a:t> base a </a:t>
            </a:r>
            <a:r>
              <a:rPr lang="en-US" dirty="0" err="1">
                <a:latin typeface="Poppins Medium" panose="00000600000000000000" pitchFamily="50" charset="0"/>
                <a:cs typeface="Poppins Medium" panose="00000600000000000000" pitchFamily="50" charset="0"/>
              </a:rPr>
              <a:t>ello</a:t>
            </a:r>
            <a:endParaRPr lang="en-US" dirty="0">
              <a:latin typeface="Poppins Medium" panose="00000600000000000000" pitchFamily="50" charset="0"/>
              <a:cs typeface="Poppins Medium" panose="00000600000000000000" pitchFamily="50" charset="0"/>
            </a:endParaRPr>
          </a:p>
          <a:p>
            <a:pPr>
              <a:buFont typeface="Arial"/>
              <a:buChar char="•"/>
            </a:pPr>
            <a:r>
              <a:rPr lang="en-US" dirty="0">
                <a:latin typeface="Poppins Medium" panose="00000600000000000000" pitchFamily="50" charset="0"/>
                <a:cs typeface="Poppins Medium" panose="00000600000000000000" pitchFamily="50" charset="0"/>
              </a:rPr>
              <a:t> Se </a:t>
            </a:r>
            <a:r>
              <a:rPr lang="en-US" dirty="0" err="1">
                <a:latin typeface="Poppins Medium" panose="00000600000000000000" pitchFamily="50" charset="0"/>
                <a:cs typeface="Poppins Medium" panose="00000600000000000000" pitchFamily="50" charset="0"/>
              </a:rPr>
              <a:t>fija</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en</a:t>
            </a:r>
            <a:r>
              <a:rPr lang="en-US" dirty="0">
                <a:latin typeface="Poppins Medium" panose="00000600000000000000" pitchFamily="50" charset="0"/>
                <a:cs typeface="Poppins Medium" panose="00000600000000000000" pitchFamily="50" charset="0"/>
              </a:rPr>
              <a:t> las </a:t>
            </a:r>
            <a:r>
              <a:rPr lang="en-US" dirty="0" err="1">
                <a:latin typeface="Poppins Medium" panose="00000600000000000000" pitchFamily="50" charset="0"/>
                <a:cs typeface="Poppins Medium" panose="00000600000000000000" pitchFamily="50" charset="0"/>
              </a:rPr>
              <a:t>reseñas</a:t>
            </a:r>
            <a:r>
              <a:rPr lang="en-US" dirty="0">
                <a:latin typeface="Poppins Medium" panose="00000600000000000000" pitchFamily="50" charset="0"/>
                <a:cs typeface="Poppins Medium" panose="00000600000000000000" pitchFamily="50" charset="0"/>
              </a:rPr>
              <a:t> y </a:t>
            </a:r>
            <a:r>
              <a:rPr lang="en-US" dirty="0" err="1">
                <a:latin typeface="Poppins Medium" panose="00000600000000000000" pitchFamily="50" charset="0"/>
                <a:cs typeface="Poppins Medium" panose="00000600000000000000" pitchFamily="50" charset="0"/>
              </a:rPr>
              <a:t>si</a:t>
            </a:r>
            <a:r>
              <a:rPr lang="en-US" dirty="0">
                <a:latin typeface="Poppins Medium" panose="00000600000000000000" pitchFamily="50" charset="0"/>
                <a:cs typeface="Poppins Medium" panose="00000600000000000000" pitchFamily="50" charset="0"/>
              </a:rPr>
              <a:t> son </a:t>
            </a:r>
            <a:r>
              <a:rPr lang="en-US" dirty="0" err="1">
                <a:latin typeface="Poppins Medium" panose="00000600000000000000" pitchFamily="50" charset="0"/>
                <a:cs typeface="Poppins Medium" panose="00000600000000000000" pitchFamily="50" charset="0"/>
              </a:rPr>
              <a:t>cortas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piensa</a:t>
            </a:r>
            <a:r>
              <a:rPr lang="en-US" dirty="0">
                <a:latin typeface="Poppins Medium" panose="00000600000000000000" pitchFamily="50" charset="0"/>
                <a:cs typeface="Poppins Medium" panose="00000600000000000000" pitchFamily="50" charset="0"/>
              </a:rPr>
              <a:t>” que son falsas</a:t>
            </a:r>
          </a:p>
        </p:txBody>
      </p:sp>
    </p:spTree>
    <p:extLst>
      <p:ext uri="{BB962C8B-B14F-4D97-AF65-F5344CB8AC3E}">
        <p14:creationId xmlns:p14="http://schemas.microsoft.com/office/powerpoint/2010/main" val="3079125086"/>
      </p:ext>
    </p:extLst>
  </p:cSld>
  <p:clrMapOvr>
    <a:overrideClrMapping bg1="lt1" tx1="dk1" bg2="lt2" tx2="dk2" accent1="accent1" accent2="accent2" accent3="accent3" accent4="accent4" accent5="accent5" accent6="accent6" hlink="hlink" folHlink="folHlink"/>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C3A20C-E550-4F15-A43A-2B41D60FBE75}"/>
              </a:ext>
            </a:extLst>
          </p:cNvPr>
          <p:cNvSpPr>
            <a:spLocks noGrp="1"/>
          </p:cNvSpPr>
          <p:nvPr>
            <p:ph type="title"/>
          </p:nvPr>
        </p:nvSpPr>
        <p:spPr>
          <a:xfrm>
            <a:off x="1030287" y="2700866"/>
            <a:ext cx="10131425" cy="1456267"/>
          </a:xfrm>
        </p:spPr>
        <p:txBody>
          <a:bodyPr>
            <a:noAutofit/>
          </a:bodyPr>
          <a:lstStyle/>
          <a:p>
            <a:pPr algn="ctr"/>
            <a:r>
              <a:rPr lang="es-ES" sz="7200" dirty="0">
                <a:latin typeface="Poppins Medium" panose="00000600000000000000" pitchFamily="50" charset="0"/>
                <a:cs typeface="Poppins Medium" panose="00000600000000000000" pitchFamily="50" charset="0"/>
              </a:rPr>
              <a:t>Estructura </a:t>
            </a:r>
            <a:br>
              <a:rPr lang="es-ES" sz="7200" dirty="0">
                <a:latin typeface="Poppins Medium" panose="00000600000000000000" pitchFamily="50" charset="0"/>
                <a:cs typeface="Poppins Medium" panose="00000600000000000000" pitchFamily="50" charset="0"/>
              </a:rPr>
            </a:br>
            <a:r>
              <a:rPr lang="es-ES" sz="7200" dirty="0">
                <a:latin typeface="Poppins Medium" panose="00000600000000000000" pitchFamily="50" charset="0"/>
                <a:cs typeface="Poppins Medium" panose="00000600000000000000" pitchFamily="50" charset="0"/>
              </a:rPr>
              <a:t>de un </a:t>
            </a:r>
            <a:r>
              <a:rPr lang="es-ES" sz="7200" dirty="0" err="1">
                <a:latin typeface="Poppins Medium" panose="00000600000000000000" pitchFamily="50" charset="0"/>
                <a:cs typeface="Poppins Medium" panose="00000600000000000000" pitchFamily="50" charset="0"/>
              </a:rPr>
              <a:t>listing</a:t>
            </a:r>
            <a:endParaRPr lang="es-ES" sz="7200" dirty="0">
              <a:latin typeface="Poppins Medium" panose="00000600000000000000" pitchFamily="50" charset="0"/>
              <a:cs typeface="Poppins Medium" panose="00000600000000000000" pitchFamily="50" charset="0"/>
            </a:endParaRPr>
          </a:p>
        </p:txBody>
      </p:sp>
    </p:spTree>
    <p:extLst>
      <p:ext uri="{BB962C8B-B14F-4D97-AF65-F5344CB8AC3E}">
        <p14:creationId xmlns:p14="http://schemas.microsoft.com/office/powerpoint/2010/main" val="105131861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7402285" cy="1360714"/>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a:latin typeface="Poppins Medium" panose="00000600000000000000" pitchFamily="50" charset="0"/>
                <a:cs typeface="Poppins Medium" panose="00000600000000000000" pitchFamily="50" charset="0"/>
              </a:rPr>
              <a:t>listing</a:t>
            </a:r>
          </a:p>
        </p:txBody>
      </p:sp>
      <p:sp>
        <p:nvSpPr>
          <p:cNvPr id="89" name="Título 3">
            <a:extLst>
              <a:ext uri="{FF2B5EF4-FFF2-40B4-BE49-F238E27FC236}">
                <a16:creationId xmlns:a16="http://schemas.microsoft.com/office/drawing/2014/main" id="{37A3E6AC-72EA-43AF-BF73-64A07E166214}"/>
              </a:ext>
            </a:extLst>
          </p:cNvPr>
          <p:cNvSpPr>
            <a:spLocks noGrp="1"/>
          </p:cNvSpPr>
          <p:nvPr>
            <p:ph type="title"/>
          </p:nvPr>
        </p:nvSpPr>
        <p:spPr>
          <a:xfrm>
            <a:off x="431981" y="3988468"/>
            <a:ext cx="4720791" cy="981467"/>
          </a:xfrm>
        </p:spPr>
        <p:txBody>
          <a:bodyPr vert="horz" lIns="91440" tIns="45720" rIns="91440" bIns="45720" rtlCol="0" anchor="b">
            <a:normAutofit fontScale="90000"/>
          </a:bodyPr>
          <a:lstStyle/>
          <a:p>
            <a:pPr algn="r"/>
            <a:r>
              <a:rPr lang="en-US" sz="4800" cap="all" dirty="0" err="1">
                <a:solidFill>
                  <a:srgbClr val="FF33CC"/>
                </a:solidFill>
                <a:latin typeface="Poppins Medium" panose="00000600000000000000" pitchFamily="50" charset="0"/>
                <a:cs typeface="Poppins Medium" panose="00000600000000000000" pitchFamily="50" charset="0"/>
              </a:rPr>
              <a:t>Estructura</a:t>
            </a:r>
            <a:r>
              <a:rPr lang="en-US" sz="4800" cap="all" dirty="0">
                <a:solidFill>
                  <a:srgbClr val="FF33CC"/>
                </a:solidFill>
                <a:latin typeface="Poppins Medium" panose="00000600000000000000" pitchFamily="50" charset="0"/>
                <a:cs typeface="Poppins Medium" panose="00000600000000000000" pitchFamily="50" charset="0"/>
              </a:rPr>
              <a:t> </a:t>
            </a:r>
            <a:br>
              <a:rPr lang="en-US" sz="4800" cap="all" dirty="0">
                <a:solidFill>
                  <a:srgbClr val="FF33CC"/>
                </a:solidFill>
                <a:latin typeface="Poppins Medium" panose="00000600000000000000" pitchFamily="50" charset="0"/>
                <a:cs typeface="Poppins Medium" panose="00000600000000000000" pitchFamily="50" charset="0"/>
              </a:rPr>
            </a:br>
            <a:r>
              <a:rPr lang="en-US" sz="4800" cap="all" dirty="0">
                <a:solidFill>
                  <a:srgbClr val="FF33CC"/>
                </a:solidFill>
                <a:latin typeface="Poppins Medium" panose="00000600000000000000" pitchFamily="50" charset="0"/>
                <a:cs typeface="Poppins Medium" panose="00000600000000000000" pitchFamily="50" charset="0"/>
              </a:rPr>
              <a:t>de un listing</a:t>
            </a:r>
            <a:endParaRPr lang="en-US" sz="2000" cap="all" dirty="0">
              <a:latin typeface="Poppins Medium" panose="00000600000000000000" pitchFamily="50" charset="0"/>
              <a:cs typeface="Poppins Medium" panose="00000600000000000000" pitchFamily="50" charset="0"/>
            </a:endParaRPr>
          </a:p>
        </p:txBody>
      </p:sp>
      <p:sp>
        <p:nvSpPr>
          <p:cNvPr id="87" name="Marcador de texto 5">
            <a:extLst>
              <a:ext uri="{FF2B5EF4-FFF2-40B4-BE49-F238E27FC236}">
                <a16:creationId xmlns:a16="http://schemas.microsoft.com/office/drawing/2014/main" id="{DA891EB2-8F7B-47D1-936C-4F71D771E740}"/>
              </a:ext>
            </a:extLst>
          </p:cNvPr>
          <p:cNvSpPr txBox="1">
            <a:spLocks/>
          </p:cNvSpPr>
          <p:nvPr/>
        </p:nvSpPr>
        <p:spPr>
          <a:xfrm>
            <a:off x="5940914" y="2250368"/>
            <a:ext cx="5867749" cy="3226103"/>
          </a:xfrm>
          <a:prstGeom prst="rect">
            <a:avLst/>
          </a:prstGeom>
        </p:spPr>
        <p:txBody>
          <a:bodyPr vert="horz" lIns="91440" tIns="45720" rIns="91440" bIns="45720" rtlCol="0" anchor="b">
            <a:normAutofit fontScale="925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571500" indent="-571500" algn="r">
              <a:buFont typeface="Arial" panose="020B0604020202020204" pitchFamily="34" charset="0"/>
              <a:buChar char="•"/>
            </a:pPr>
            <a:r>
              <a:rPr lang="es-ES" sz="4400" dirty="0">
                <a:solidFill>
                  <a:schemeClr val="bg1"/>
                </a:solidFill>
                <a:latin typeface="Poppins Medium" panose="00000600000000000000" pitchFamily="50" charset="0"/>
                <a:cs typeface="Poppins Medium" panose="00000600000000000000" pitchFamily="50" charset="0"/>
              </a:rPr>
              <a:t>Títulos</a:t>
            </a:r>
          </a:p>
          <a:p>
            <a:pPr marL="571500" indent="-571500" algn="r">
              <a:buFont typeface="Arial" panose="020B0604020202020204" pitchFamily="34" charset="0"/>
              <a:buChar char="•"/>
            </a:pPr>
            <a:r>
              <a:rPr lang="es-ES" sz="4400" dirty="0" err="1">
                <a:solidFill>
                  <a:schemeClr val="bg1"/>
                </a:solidFill>
                <a:latin typeface="Poppins Medium" panose="00000600000000000000" pitchFamily="50" charset="0"/>
                <a:cs typeface="Poppins Medium" panose="00000600000000000000" pitchFamily="50" charset="0"/>
              </a:rPr>
              <a:t>Bullets</a:t>
            </a:r>
            <a:r>
              <a:rPr lang="es-ES" sz="4400" dirty="0">
                <a:solidFill>
                  <a:schemeClr val="bg1"/>
                </a:solidFill>
                <a:latin typeface="Poppins Medium" panose="00000600000000000000" pitchFamily="50" charset="0"/>
                <a:cs typeface="Poppins Medium" panose="00000600000000000000" pitchFamily="50" charset="0"/>
              </a:rPr>
              <a:t> </a:t>
            </a:r>
            <a:r>
              <a:rPr lang="es-ES" sz="4400" dirty="0" err="1">
                <a:solidFill>
                  <a:schemeClr val="bg1"/>
                </a:solidFill>
                <a:latin typeface="Poppins Medium" panose="00000600000000000000" pitchFamily="50" charset="0"/>
                <a:cs typeface="Poppins Medium" panose="00000600000000000000" pitchFamily="50" charset="0"/>
              </a:rPr>
              <a:t>Points</a:t>
            </a:r>
            <a:endParaRPr lang="es-ES" sz="4400" dirty="0">
              <a:solidFill>
                <a:schemeClr val="bg1"/>
              </a:solidFill>
              <a:latin typeface="Poppins Medium" panose="00000600000000000000" pitchFamily="50" charset="0"/>
              <a:cs typeface="Poppins Medium" panose="00000600000000000000" pitchFamily="50" charset="0"/>
            </a:endParaRPr>
          </a:p>
          <a:p>
            <a:pPr marL="571500" indent="-571500" algn="r">
              <a:buFont typeface="Arial" panose="020B0604020202020204" pitchFamily="34" charset="0"/>
              <a:buChar char="•"/>
            </a:pPr>
            <a:r>
              <a:rPr lang="es-ES" sz="4400" dirty="0">
                <a:solidFill>
                  <a:schemeClr val="bg1"/>
                </a:solidFill>
                <a:latin typeface="Poppins Medium" panose="00000600000000000000" pitchFamily="50" charset="0"/>
                <a:cs typeface="Poppins Medium" panose="00000600000000000000" pitchFamily="50" charset="0"/>
              </a:rPr>
              <a:t>Descripciones</a:t>
            </a:r>
          </a:p>
          <a:p>
            <a:pPr marL="571500" indent="-571500" algn="r">
              <a:buFont typeface="Arial" panose="020B0604020202020204" pitchFamily="34" charset="0"/>
              <a:buChar char="•"/>
            </a:pPr>
            <a:r>
              <a:rPr lang="es-ES" sz="4400" dirty="0">
                <a:solidFill>
                  <a:schemeClr val="bg1"/>
                </a:solidFill>
                <a:latin typeface="Poppins Medium" panose="00000600000000000000" pitchFamily="50" charset="0"/>
                <a:cs typeface="Poppins Medium" panose="00000600000000000000" pitchFamily="50" charset="0"/>
              </a:rPr>
              <a:t>Fotografías</a:t>
            </a:r>
          </a:p>
          <a:p>
            <a:pPr marL="571500" indent="-571500" algn="r">
              <a:buFont typeface="Arial" panose="020B0604020202020204" pitchFamily="34" charset="0"/>
              <a:buChar char="•"/>
            </a:pPr>
            <a:r>
              <a:rPr lang="es-ES" sz="4400" dirty="0" err="1">
                <a:solidFill>
                  <a:schemeClr val="bg1"/>
                </a:solidFill>
                <a:latin typeface="Poppins Medium" panose="00000600000000000000" pitchFamily="50" charset="0"/>
                <a:cs typeface="Poppins Medium" panose="00000600000000000000" pitchFamily="50" charset="0"/>
              </a:rPr>
              <a:t>Backend</a:t>
            </a:r>
            <a:r>
              <a:rPr lang="es-ES" sz="4400" dirty="0">
                <a:solidFill>
                  <a:schemeClr val="bg1"/>
                </a:solidFill>
                <a:latin typeface="Poppins Medium" panose="00000600000000000000" pitchFamily="50" charset="0"/>
                <a:cs typeface="Poppins Medium" panose="00000600000000000000" pitchFamily="50" charset="0"/>
              </a:rPr>
              <a:t> </a:t>
            </a:r>
            <a:r>
              <a:rPr lang="es-ES" sz="4400" dirty="0" err="1">
                <a:solidFill>
                  <a:schemeClr val="bg1"/>
                </a:solidFill>
                <a:latin typeface="Poppins Medium" panose="00000600000000000000" pitchFamily="50" charset="0"/>
                <a:cs typeface="Poppins Medium" panose="00000600000000000000" pitchFamily="50" charset="0"/>
              </a:rPr>
              <a:t>keywords</a:t>
            </a:r>
            <a:endParaRPr lang="es-ES" sz="4400" dirty="0">
              <a:solidFill>
                <a:schemeClr val="bg1"/>
              </a:solidFill>
              <a:latin typeface="Poppins Medium" panose="00000600000000000000" pitchFamily="50" charset="0"/>
              <a:cs typeface="Poppins Medium" panose="00000600000000000000" pitchFamily="50" charset="0"/>
            </a:endParaRPr>
          </a:p>
        </p:txBody>
      </p:sp>
    </p:spTree>
    <p:extLst>
      <p:ext uri="{BB962C8B-B14F-4D97-AF65-F5344CB8AC3E}">
        <p14:creationId xmlns:p14="http://schemas.microsoft.com/office/powerpoint/2010/main" val="337646755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C3A20C-E550-4F15-A43A-2B41D60FBE75}"/>
              </a:ext>
            </a:extLst>
          </p:cNvPr>
          <p:cNvSpPr>
            <a:spLocks noGrp="1"/>
          </p:cNvSpPr>
          <p:nvPr>
            <p:ph type="title"/>
          </p:nvPr>
        </p:nvSpPr>
        <p:spPr>
          <a:xfrm>
            <a:off x="1030287" y="2700866"/>
            <a:ext cx="10131425" cy="1456267"/>
          </a:xfrm>
        </p:spPr>
        <p:txBody>
          <a:bodyPr>
            <a:noAutofit/>
          </a:bodyPr>
          <a:lstStyle/>
          <a:p>
            <a:pPr algn="ctr"/>
            <a:r>
              <a:rPr lang="es-ES" sz="7200" dirty="0">
                <a:latin typeface="Poppins Medium" panose="00000600000000000000" pitchFamily="50" charset="0"/>
                <a:cs typeface="Poppins Medium" panose="00000600000000000000" pitchFamily="50" charset="0"/>
              </a:rPr>
              <a:t>Títulos</a:t>
            </a:r>
          </a:p>
        </p:txBody>
      </p:sp>
    </p:spTree>
    <p:extLst>
      <p:ext uri="{BB962C8B-B14F-4D97-AF65-F5344CB8AC3E}">
        <p14:creationId xmlns:p14="http://schemas.microsoft.com/office/powerpoint/2010/main" val="6934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7402285" cy="1360714"/>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err="1">
                <a:latin typeface="Poppins Medium" panose="00000600000000000000" pitchFamily="50" charset="0"/>
                <a:cs typeface="Poppins Medium" panose="00000600000000000000" pitchFamily="50" charset="0"/>
              </a:rPr>
              <a:t>SESIón</a:t>
            </a:r>
            <a:r>
              <a:rPr lang="en-US" sz="4800" cap="all" dirty="0">
                <a:latin typeface="Poppins Medium" panose="00000600000000000000" pitchFamily="50" charset="0"/>
                <a:cs typeface="Poppins Medium" panose="00000600000000000000" pitchFamily="50" charset="0"/>
              </a:rPr>
              <a:t> 1</a:t>
            </a:r>
          </a:p>
        </p:txBody>
      </p:sp>
      <p:sp>
        <p:nvSpPr>
          <p:cNvPr id="89" name="Título 3">
            <a:extLst>
              <a:ext uri="{FF2B5EF4-FFF2-40B4-BE49-F238E27FC236}">
                <a16:creationId xmlns:a16="http://schemas.microsoft.com/office/drawing/2014/main" id="{37A3E6AC-72EA-43AF-BF73-64A07E166214}"/>
              </a:ext>
            </a:extLst>
          </p:cNvPr>
          <p:cNvSpPr>
            <a:spLocks noGrp="1"/>
          </p:cNvSpPr>
          <p:nvPr>
            <p:ph type="title"/>
          </p:nvPr>
        </p:nvSpPr>
        <p:spPr>
          <a:xfrm>
            <a:off x="715560" y="4192921"/>
            <a:ext cx="4513792" cy="981467"/>
          </a:xfrm>
        </p:spPr>
        <p:txBody>
          <a:bodyPr vert="horz" lIns="91440" tIns="45720" rIns="91440" bIns="45720" rtlCol="0" anchor="b">
            <a:normAutofit fontScale="90000"/>
          </a:bodyPr>
          <a:lstStyle/>
          <a:p>
            <a:pPr algn="r"/>
            <a:r>
              <a:rPr lang="en-US" sz="4800" cap="all" dirty="0">
                <a:solidFill>
                  <a:srgbClr val="FF33CC"/>
                </a:solidFill>
                <a:latin typeface="Poppins Medium" panose="00000600000000000000" pitchFamily="50" charset="0"/>
                <a:cs typeface="Poppins Medium" panose="00000600000000000000" pitchFamily="50" charset="0"/>
              </a:rPr>
              <a:t>¿</a:t>
            </a:r>
            <a:r>
              <a:rPr lang="en-US" sz="4800" cap="all" dirty="0" err="1">
                <a:solidFill>
                  <a:srgbClr val="FF33CC"/>
                </a:solidFill>
                <a:latin typeface="Poppins Medium" panose="00000600000000000000" pitchFamily="50" charset="0"/>
                <a:cs typeface="Poppins Medium" panose="00000600000000000000" pitchFamily="50" charset="0"/>
              </a:rPr>
              <a:t>tiene</a:t>
            </a:r>
            <a:r>
              <a:rPr lang="en-US" sz="4800" cap="all" dirty="0">
                <a:solidFill>
                  <a:srgbClr val="FF33CC"/>
                </a:solidFill>
                <a:latin typeface="Poppins Medium" panose="00000600000000000000" pitchFamily="50" charset="0"/>
                <a:cs typeface="Poppins Medium" panose="00000600000000000000" pitchFamily="50" charset="0"/>
              </a:rPr>
              <a:t> </a:t>
            </a:r>
            <a:r>
              <a:rPr lang="en-US" sz="4800" cap="all" dirty="0" err="1">
                <a:solidFill>
                  <a:srgbClr val="FF33CC"/>
                </a:solidFill>
                <a:latin typeface="Poppins Medium" panose="00000600000000000000" pitchFamily="50" charset="0"/>
                <a:cs typeface="Poppins Medium" panose="00000600000000000000" pitchFamily="50" charset="0"/>
              </a:rPr>
              <a:t>nuestro</a:t>
            </a:r>
            <a:r>
              <a:rPr lang="en-US" sz="4800" cap="all" dirty="0">
                <a:solidFill>
                  <a:srgbClr val="FF33CC"/>
                </a:solidFill>
                <a:latin typeface="Poppins Medium" panose="00000600000000000000" pitchFamily="50" charset="0"/>
                <a:cs typeface="Poppins Medium" panose="00000600000000000000" pitchFamily="50" charset="0"/>
              </a:rPr>
              <a:t> </a:t>
            </a:r>
            <a:r>
              <a:rPr lang="en-US" sz="4800" cap="all" dirty="0" err="1">
                <a:solidFill>
                  <a:srgbClr val="FF33CC"/>
                </a:solidFill>
                <a:latin typeface="Poppins Medium" panose="00000600000000000000" pitchFamily="50" charset="0"/>
                <a:cs typeface="Poppins Medium" panose="00000600000000000000" pitchFamily="50" charset="0"/>
              </a:rPr>
              <a:t>negocio</a:t>
            </a:r>
            <a:r>
              <a:rPr lang="en-US" sz="4800" cap="all" dirty="0">
                <a:solidFill>
                  <a:srgbClr val="FF33CC"/>
                </a:solidFill>
                <a:latin typeface="Poppins Medium" panose="00000600000000000000" pitchFamily="50" charset="0"/>
                <a:cs typeface="Poppins Medium" panose="00000600000000000000" pitchFamily="50" charset="0"/>
              </a:rPr>
              <a:t> </a:t>
            </a:r>
            <a:r>
              <a:rPr lang="en-US" sz="4800" cap="all" dirty="0" err="1">
                <a:solidFill>
                  <a:srgbClr val="FF33CC"/>
                </a:solidFill>
                <a:latin typeface="Poppins Medium" panose="00000600000000000000" pitchFamily="50" charset="0"/>
                <a:cs typeface="Poppins Medium" panose="00000600000000000000" pitchFamily="50" charset="0"/>
              </a:rPr>
              <a:t>el</a:t>
            </a:r>
            <a:r>
              <a:rPr lang="en-US" sz="4800" cap="all" dirty="0">
                <a:solidFill>
                  <a:srgbClr val="FF33CC"/>
                </a:solidFill>
                <a:latin typeface="Poppins Medium" panose="00000600000000000000" pitchFamily="50" charset="0"/>
                <a:cs typeface="Poppins Medium" panose="00000600000000000000" pitchFamily="50" charset="0"/>
              </a:rPr>
              <a:t> </a:t>
            </a:r>
            <a:r>
              <a:rPr lang="en-US" sz="4800" cap="all" dirty="0" err="1">
                <a:solidFill>
                  <a:srgbClr val="FF33CC"/>
                </a:solidFill>
                <a:latin typeface="Poppins Medium" panose="00000600000000000000" pitchFamily="50" charset="0"/>
                <a:cs typeface="Poppins Medium" panose="00000600000000000000" pitchFamily="50" charset="0"/>
              </a:rPr>
              <a:t>márgen</a:t>
            </a:r>
            <a:r>
              <a:rPr lang="en-US" sz="4800" cap="all" dirty="0">
                <a:solidFill>
                  <a:srgbClr val="FF33CC"/>
                </a:solidFill>
                <a:latin typeface="Poppins Medium" panose="00000600000000000000" pitchFamily="50" charset="0"/>
                <a:cs typeface="Poppins Medium" panose="00000600000000000000" pitchFamily="50" charset="0"/>
              </a:rPr>
              <a:t> </a:t>
            </a:r>
            <a:r>
              <a:rPr lang="en-US" sz="4800" cap="all" dirty="0" err="1">
                <a:solidFill>
                  <a:srgbClr val="FF33CC"/>
                </a:solidFill>
                <a:latin typeface="Poppins Medium" panose="00000600000000000000" pitchFamily="50" charset="0"/>
                <a:cs typeface="Poppins Medium" panose="00000600000000000000" pitchFamily="50" charset="0"/>
              </a:rPr>
              <a:t>suficiente</a:t>
            </a:r>
            <a:r>
              <a:rPr lang="en-US" sz="4800" cap="all" dirty="0">
                <a:solidFill>
                  <a:srgbClr val="FF33CC"/>
                </a:solidFill>
                <a:latin typeface="Poppins Medium" panose="00000600000000000000" pitchFamily="50" charset="0"/>
                <a:cs typeface="Poppins Medium" panose="00000600000000000000" pitchFamily="50" charset="0"/>
              </a:rPr>
              <a:t>?</a:t>
            </a:r>
            <a:endParaRPr lang="en-US" sz="2000" cap="all" dirty="0">
              <a:latin typeface="Poppins Medium" panose="00000600000000000000" pitchFamily="50" charset="0"/>
              <a:cs typeface="Poppins Medium" panose="00000600000000000000" pitchFamily="50" charset="0"/>
            </a:endParaRPr>
          </a:p>
        </p:txBody>
      </p:sp>
      <p:sp>
        <p:nvSpPr>
          <p:cNvPr id="87" name="Marcador de texto 5">
            <a:extLst>
              <a:ext uri="{FF2B5EF4-FFF2-40B4-BE49-F238E27FC236}">
                <a16:creationId xmlns:a16="http://schemas.microsoft.com/office/drawing/2014/main" id="{DA891EB2-8F7B-47D1-936C-4F71D771E740}"/>
              </a:ext>
            </a:extLst>
          </p:cNvPr>
          <p:cNvSpPr txBox="1">
            <a:spLocks/>
          </p:cNvSpPr>
          <p:nvPr/>
        </p:nvSpPr>
        <p:spPr>
          <a:xfrm>
            <a:off x="6813727" y="2333978"/>
            <a:ext cx="4482553" cy="3226103"/>
          </a:xfrm>
          <a:prstGeom prst="rect">
            <a:avLst/>
          </a:prstGeom>
        </p:spPr>
        <p:txBody>
          <a:bodyPr vert="horz" lIns="91440" tIns="45720" rIns="91440" bIns="45720" rtlCol="0" anchor="b">
            <a:normAutofit fontScale="85000" lnSpcReduction="100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4400" dirty="0" err="1">
                <a:solidFill>
                  <a:schemeClr val="bg1"/>
                </a:solidFill>
                <a:latin typeface="Poppins Medium" panose="00000600000000000000" pitchFamily="50" charset="0"/>
                <a:cs typeface="Poppins Medium" panose="00000600000000000000" pitchFamily="50" charset="0"/>
              </a:rPr>
              <a:t>Además</a:t>
            </a:r>
            <a:r>
              <a:rPr lang="en-US" sz="4400" dirty="0">
                <a:solidFill>
                  <a:schemeClr val="bg1"/>
                </a:solidFill>
                <a:latin typeface="Poppins Medium" panose="00000600000000000000" pitchFamily="50" charset="0"/>
                <a:cs typeface="Poppins Medium" panose="00000600000000000000" pitchFamily="50" charset="0"/>
              </a:rPr>
              <a:t> hay que </a:t>
            </a:r>
            <a:r>
              <a:rPr lang="en-US" sz="4400" dirty="0" err="1">
                <a:solidFill>
                  <a:schemeClr val="bg1"/>
                </a:solidFill>
                <a:latin typeface="Poppins Medium" panose="00000600000000000000" pitchFamily="50" charset="0"/>
                <a:cs typeface="Poppins Medium" panose="00000600000000000000" pitchFamily="50" charset="0"/>
              </a:rPr>
              <a:t>tener</a:t>
            </a:r>
            <a:r>
              <a:rPr lang="en-US" sz="4400" dirty="0">
                <a:solidFill>
                  <a:schemeClr val="bg1"/>
                </a:solidFill>
                <a:latin typeface="Poppins Medium" panose="00000600000000000000" pitchFamily="50" charset="0"/>
                <a:cs typeface="Poppins Medium" panose="00000600000000000000" pitchFamily="50" charset="0"/>
              </a:rPr>
              <a:t> </a:t>
            </a:r>
            <a:r>
              <a:rPr lang="en-US" sz="4400" dirty="0" err="1">
                <a:solidFill>
                  <a:schemeClr val="bg1"/>
                </a:solidFill>
                <a:latin typeface="Poppins Medium" panose="00000600000000000000" pitchFamily="50" charset="0"/>
                <a:cs typeface="Poppins Medium" panose="00000600000000000000" pitchFamily="50" charset="0"/>
              </a:rPr>
              <a:t>en</a:t>
            </a:r>
            <a:r>
              <a:rPr lang="en-US" sz="4400" dirty="0">
                <a:solidFill>
                  <a:schemeClr val="bg1"/>
                </a:solidFill>
                <a:latin typeface="Poppins Medium" panose="00000600000000000000" pitchFamily="50" charset="0"/>
                <a:cs typeface="Poppins Medium" panose="00000600000000000000" pitchFamily="50" charset="0"/>
              </a:rPr>
              <a:t> </a:t>
            </a:r>
            <a:r>
              <a:rPr lang="en-US" sz="4400" dirty="0" err="1">
                <a:solidFill>
                  <a:schemeClr val="bg1"/>
                </a:solidFill>
                <a:latin typeface="Poppins Medium" panose="00000600000000000000" pitchFamily="50" charset="0"/>
                <a:cs typeface="Poppins Medium" panose="00000600000000000000" pitchFamily="50" charset="0"/>
              </a:rPr>
              <a:t>cuenta</a:t>
            </a:r>
            <a:r>
              <a:rPr lang="en-US" sz="4400" dirty="0">
                <a:solidFill>
                  <a:schemeClr val="bg1"/>
                </a:solidFill>
                <a:latin typeface="Poppins Medium" panose="00000600000000000000" pitchFamily="50" charset="0"/>
                <a:cs typeface="Poppins Medium" panose="00000600000000000000" pitchFamily="50" charset="0"/>
              </a:rPr>
              <a:t>, </a:t>
            </a:r>
            <a:r>
              <a:rPr lang="en-US" sz="4400" dirty="0" err="1">
                <a:solidFill>
                  <a:schemeClr val="bg1"/>
                </a:solidFill>
                <a:latin typeface="Poppins Medium" panose="00000600000000000000" pitchFamily="50" charset="0"/>
                <a:cs typeface="Poppins Medium" panose="00000600000000000000" pitchFamily="50" charset="0"/>
              </a:rPr>
              <a:t>costes</a:t>
            </a:r>
            <a:r>
              <a:rPr lang="en-US" sz="4400" dirty="0">
                <a:solidFill>
                  <a:schemeClr val="bg1"/>
                </a:solidFill>
                <a:latin typeface="Poppins Medium" panose="00000600000000000000" pitchFamily="50" charset="0"/>
                <a:cs typeface="Poppins Medium" panose="00000600000000000000" pitchFamily="50" charset="0"/>
              </a:rPr>
              <a:t> </a:t>
            </a:r>
            <a:r>
              <a:rPr lang="en-US" sz="4400" dirty="0" err="1">
                <a:solidFill>
                  <a:schemeClr val="bg1"/>
                </a:solidFill>
                <a:latin typeface="Poppins Medium" panose="00000600000000000000" pitchFamily="50" charset="0"/>
                <a:cs typeface="Poppins Medium" panose="00000600000000000000" pitchFamily="50" charset="0"/>
              </a:rPr>
              <a:t>logísticos</a:t>
            </a:r>
            <a:r>
              <a:rPr lang="en-US" sz="4400" dirty="0">
                <a:solidFill>
                  <a:schemeClr val="bg1"/>
                </a:solidFill>
                <a:latin typeface="Poppins Medium" panose="00000600000000000000" pitchFamily="50" charset="0"/>
                <a:cs typeface="Poppins Medium" panose="00000600000000000000" pitchFamily="50" charset="0"/>
              </a:rPr>
              <a:t>, </a:t>
            </a:r>
            <a:r>
              <a:rPr lang="en-US" sz="4400" dirty="0" err="1">
                <a:solidFill>
                  <a:schemeClr val="bg1"/>
                </a:solidFill>
                <a:latin typeface="Poppins Medium" panose="00000600000000000000" pitchFamily="50" charset="0"/>
                <a:cs typeface="Poppins Medium" panose="00000600000000000000" pitchFamily="50" charset="0"/>
              </a:rPr>
              <a:t>costes</a:t>
            </a:r>
            <a:r>
              <a:rPr lang="en-US" sz="4400" dirty="0">
                <a:solidFill>
                  <a:schemeClr val="bg1"/>
                </a:solidFill>
                <a:latin typeface="Poppins Medium" panose="00000600000000000000" pitchFamily="50" charset="0"/>
                <a:cs typeface="Poppins Medium" panose="00000600000000000000" pitchFamily="50" charset="0"/>
              </a:rPr>
              <a:t> de </a:t>
            </a:r>
            <a:r>
              <a:rPr lang="en-US" sz="4400" dirty="0" err="1">
                <a:solidFill>
                  <a:schemeClr val="bg1"/>
                </a:solidFill>
                <a:latin typeface="Poppins Medium" panose="00000600000000000000" pitchFamily="50" charset="0"/>
                <a:cs typeface="Poppins Medium" panose="00000600000000000000" pitchFamily="50" charset="0"/>
              </a:rPr>
              <a:t>almacenamiento</a:t>
            </a:r>
            <a:r>
              <a:rPr lang="en-US" sz="4400" dirty="0">
                <a:solidFill>
                  <a:schemeClr val="bg1"/>
                </a:solidFill>
                <a:latin typeface="Poppins Medium" panose="00000600000000000000" pitchFamily="50" charset="0"/>
                <a:cs typeface="Poppins Medium" panose="00000600000000000000" pitchFamily="50" charset="0"/>
              </a:rPr>
              <a:t>, </a:t>
            </a:r>
            <a:r>
              <a:rPr lang="en-US" sz="4400" dirty="0" err="1">
                <a:solidFill>
                  <a:schemeClr val="bg1"/>
                </a:solidFill>
                <a:latin typeface="Poppins Medium" panose="00000600000000000000" pitchFamily="50" charset="0"/>
                <a:cs typeface="Poppins Medium" panose="00000600000000000000" pitchFamily="50" charset="0"/>
              </a:rPr>
              <a:t>devoluciones</a:t>
            </a:r>
            <a:r>
              <a:rPr lang="en-US" sz="4400" dirty="0">
                <a:solidFill>
                  <a:schemeClr val="bg1"/>
                </a:solidFill>
                <a:latin typeface="Poppins Medium" panose="00000600000000000000" pitchFamily="50" charset="0"/>
                <a:cs typeface="Poppins Medium" panose="00000600000000000000" pitchFamily="50" charset="0"/>
              </a:rPr>
              <a:t>….</a:t>
            </a:r>
          </a:p>
        </p:txBody>
      </p:sp>
    </p:spTree>
    <p:extLst>
      <p:ext uri="{BB962C8B-B14F-4D97-AF65-F5344CB8AC3E}">
        <p14:creationId xmlns:p14="http://schemas.microsoft.com/office/powerpoint/2010/main" val="304021494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Freeform: Shape 11">
            <a:extLst>
              <a:ext uri="{FF2B5EF4-FFF2-40B4-BE49-F238E27FC236}">
                <a16:creationId xmlns:a16="http://schemas.microsoft.com/office/drawing/2014/main" id="{54309F57-B331-41A7-9154-15EC2AF45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845162" cy="6858000"/>
          </a:xfrm>
          <a:custGeom>
            <a:avLst/>
            <a:gdLst>
              <a:gd name="connsiteX0" fmla="*/ 0 w 8845162"/>
              <a:gd name="connsiteY0" fmla="*/ 0 h 6858000"/>
              <a:gd name="connsiteX1" fmla="*/ 6265248 w 8845162"/>
              <a:gd name="connsiteY1" fmla="*/ 0 h 6858000"/>
              <a:gd name="connsiteX2" fmla="*/ 7537703 w 8845162"/>
              <a:gd name="connsiteY2" fmla="*/ 0 h 6858000"/>
              <a:gd name="connsiteX3" fmla="*/ 8845162 w 8845162"/>
              <a:gd name="connsiteY3" fmla="*/ 0 h 6858000"/>
              <a:gd name="connsiteX4" fmla="*/ 8845162 w 8845162"/>
              <a:gd name="connsiteY4" fmla="*/ 6858000 h 6858000"/>
              <a:gd name="connsiteX5" fmla="*/ 7537703 w 8845162"/>
              <a:gd name="connsiteY5" fmla="*/ 6858000 h 6858000"/>
              <a:gd name="connsiteX6" fmla="*/ 6265248 w 8845162"/>
              <a:gd name="connsiteY6" fmla="*/ 6858000 h 6858000"/>
              <a:gd name="connsiteX7" fmla="*/ 20957 w 8845162"/>
              <a:gd name="connsiteY7" fmla="*/ 6858000 h 6858000"/>
              <a:gd name="connsiteX8" fmla="*/ 46002 w 8845162"/>
              <a:gd name="connsiteY8" fmla="*/ 6702325 h 6858000"/>
              <a:gd name="connsiteX9" fmla="*/ 69870 w 8845162"/>
              <a:gd name="connsiteY9" fmla="*/ 6547334 h 6858000"/>
              <a:gd name="connsiteX10" fmla="*/ 93234 w 8845162"/>
              <a:gd name="connsiteY10" fmla="*/ 6391658 h 6858000"/>
              <a:gd name="connsiteX11" fmla="*/ 113237 w 8845162"/>
              <a:gd name="connsiteY11" fmla="*/ 6235295 h 6858000"/>
              <a:gd name="connsiteX12" fmla="*/ 133409 w 8845162"/>
              <a:gd name="connsiteY12" fmla="*/ 6079619 h 6858000"/>
              <a:gd name="connsiteX13" fmla="*/ 152234 w 8845162"/>
              <a:gd name="connsiteY13" fmla="*/ 5923256 h 6858000"/>
              <a:gd name="connsiteX14" fmla="*/ 168370 w 8845162"/>
              <a:gd name="connsiteY14" fmla="*/ 5768951 h 6858000"/>
              <a:gd name="connsiteX15" fmla="*/ 183667 w 8845162"/>
              <a:gd name="connsiteY15" fmla="*/ 5612589 h 6858000"/>
              <a:gd name="connsiteX16" fmla="*/ 197619 w 8845162"/>
              <a:gd name="connsiteY16" fmla="*/ 5456912 h 6858000"/>
              <a:gd name="connsiteX17" fmla="*/ 209720 w 8845162"/>
              <a:gd name="connsiteY17" fmla="*/ 5303979 h 6858000"/>
              <a:gd name="connsiteX18" fmla="*/ 221823 w 8845162"/>
              <a:gd name="connsiteY18" fmla="*/ 5148988 h 6858000"/>
              <a:gd name="connsiteX19" fmla="*/ 231908 w 8845162"/>
              <a:gd name="connsiteY19" fmla="*/ 4996055 h 6858000"/>
              <a:gd name="connsiteX20" fmla="*/ 239808 w 8845162"/>
              <a:gd name="connsiteY20" fmla="*/ 4843121 h 6858000"/>
              <a:gd name="connsiteX21" fmla="*/ 248045 w 8845162"/>
              <a:gd name="connsiteY21" fmla="*/ 4690874 h 6858000"/>
              <a:gd name="connsiteX22" fmla="*/ 254936 w 8845162"/>
              <a:gd name="connsiteY22" fmla="*/ 4539998 h 6858000"/>
              <a:gd name="connsiteX23" fmla="*/ 259811 w 8845162"/>
              <a:gd name="connsiteY23" fmla="*/ 4390493 h 6858000"/>
              <a:gd name="connsiteX24" fmla="*/ 264014 w 8845162"/>
              <a:gd name="connsiteY24" fmla="*/ 4240989 h 6858000"/>
              <a:gd name="connsiteX25" fmla="*/ 268047 w 8845162"/>
              <a:gd name="connsiteY25" fmla="*/ 4092856 h 6858000"/>
              <a:gd name="connsiteX26" fmla="*/ 269897 w 8845162"/>
              <a:gd name="connsiteY26" fmla="*/ 3946781 h 6858000"/>
              <a:gd name="connsiteX27" fmla="*/ 271913 w 8845162"/>
              <a:gd name="connsiteY27" fmla="*/ 3800705 h 6858000"/>
              <a:gd name="connsiteX28" fmla="*/ 272922 w 8845162"/>
              <a:gd name="connsiteY28" fmla="*/ 3656687 h 6858000"/>
              <a:gd name="connsiteX29" fmla="*/ 271913 w 8845162"/>
              <a:gd name="connsiteY29" fmla="*/ 3514041 h 6858000"/>
              <a:gd name="connsiteX30" fmla="*/ 271913 w 8845162"/>
              <a:gd name="connsiteY30" fmla="*/ 3372766 h 6858000"/>
              <a:gd name="connsiteX31" fmla="*/ 269897 w 8845162"/>
              <a:gd name="connsiteY31" fmla="*/ 3232863 h 6858000"/>
              <a:gd name="connsiteX32" fmla="*/ 266871 w 8845162"/>
              <a:gd name="connsiteY32" fmla="*/ 3095703 h 6858000"/>
              <a:gd name="connsiteX33" fmla="*/ 264014 w 8845162"/>
              <a:gd name="connsiteY33" fmla="*/ 2959915 h 6858000"/>
              <a:gd name="connsiteX34" fmla="*/ 260820 w 8845162"/>
              <a:gd name="connsiteY34" fmla="*/ 2826869 h 6858000"/>
              <a:gd name="connsiteX35" fmla="*/ 255946 w 8845162"/>
              <a:gd name="connsiteY35" fmla="*/ 2694510 h 6858000"/>
              <a:gd name="connsiteX36" fmla="*/ 250734 w 8845162"/>
              <a:gd name="connsiteY36" fmla="*/ 2564209 h 6858000"/>
              <a:gd name="connsiteX37" fmla="*/ 246028 w 8845162"/>
              <a:gd name="connsiteY37" fmla="*/ 2436650 h 6858000"/>
              <a:gd name="connsiteX38" fmla="*/ 232749 w 8845162"/>
              <a:gd name="connsiteY38" fmla="*/ 2187704 h 6858000"/>
              <a:gd name="connsiteX39" fmla="*/ 218630 w 8845162"/>
              <a:gd name="connsiteY39" fmla="*/ 1949046 h 6858000"/>
              <a:gd name="connsiteX40" fmla="*/ 203837 w 8845162"/>
              <a:gd name="connsiteY40" fmla="*/ 1719989 h 6858000"/>
              <a:gd name="connsiteX41" fmla="*/ 187532 w 8845162"/>
              <a:gd name="connsiteY41" fmla="*/ 1503276 h 6858000"/>
              <a:gd name="connsiteX42" fmla="*/ 170555 w 8845162"/>
              <a:gd name="connsiteY42" fmla="*/ 1296164 h 6858000"/>
              <a:gd name="connsiteX43" fmla="*/ 152234 w 8845162"/>
              <a:gd name="connsiteY43" fmla="*/ 1104140 h 6858000"/>
              <a:gd name="connsiteX44" fmla="*/ 134248 w 8845162"/>
              <a:gd name="connsiteY44" fmla="*/ 923775 h 6858000"/>
              <a:gd name="connsiteX45" fmla="*/ 116263 w 8845162"/>
              <a:gd name="connsiteY45" fmla="*/ 757811 h 6858000"/>
              <a:gd name="connsiteX46" fmla="*/ 99286 w 8845162"/>
              <a:gd name="connsiteY46" fmla="*/ 605564 h 6858000"/>
              <a:gd name="connsiteX47" fmla="*/ 83149 w 8845162"/>
              <a:gd name="connsiteY47" fmla="*/ 470461 h 6858000"/>
              <a:gd name="connsiteX48" fmla="*/ 67853 w 8845162"/>
              <a:gd name="connsiteY48" fmla="*/ 348389 h 6858000"/>
              <a:gd name="connsiteX49" fmla="*/ 55078 w 8845162"/>
              <a:gd name="connsiteY49" fmla="*/ 245519 h 6858000"/>
              <a:gd name="connsiteX50" fmla="*/ 42976 w 8845162"/>
              <a:gd name="connsiteY50" fmla="*/ 159108 h 6858000"/>
              <a:gd name="connsiteX51" fmla="*/ 25662 w 8845162"/>
              <a:gd name="connsiteY51" fmla="*/ 40464 h 6858000"/>
              <a:gd name="connsiteX52" fmla="*/ 19779 w 8845162"/>
              <a:gd name="connsiteY52" fmla="*/ 2 h 6858000"/>
              <a:gd name="connsiteX53" fmla="*/ 26532 w 8845162"/>
              <a:gd name="connsiteY53" fmla="*/ 2 h 6858000"/>
              <a:gd name="connsiteX54" fmla="*/ 26532 w 8845162"/>
              <a:gd name="connsiteY54" fmla="*/ 1 h 6858000"/>
              <a:gd name="connsiteX55" fmla="*/ 0 w 8845162"/>
              <a:gd name="connsiteY5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8845162" h="6858000">
                <a:moveTo>
                  <a:pt x="0" y="0"/>
                </a:moveTo>
                <a:lnTo>
                  <a:pt x="6265248" y="0"/>
                </a:lnTo>
                <a:lnTo>
                  <a:pt x="7537703" y="0"/>
                </a:lnTo>
                <a:lnTo>
                  <a:pt x="8845162" y="0"/>
                </a:lnTo>
                <a:lnTo>
                  <a:pt x="8845162" y="6858000"/>
                </a:lnTo>
                <a:lnTo>
                  <a:pt x="7537703" y="6858000"/>
                </a:lnTo>
                <a:lnTo>
                  <a:pt x="6265248" y="6858000"/>
                </a:lnTo>
                <a:lnTo>
                  <a:pt x="20957" y="6858000"/>
                </a:lnTo>
                <a:lnTo>
                  <a:pt x="46002" y="6702325"/>
                </a:lnTo>
                <a:lnTo>
                  <a:pt x="69870" y="6547334"/>
                </a:lnTo>
                <a:lnTo>
                  <a:pt x="93234" y="6391658"/>
                </a:lnTo>
                <a:lnTo>
                  <a:pt x="113237" y="6235295"/>
                </a:lnTo>
                <a:lnTo>
                  <a:pt x="133409" y="6079619"/>
                </a:lnTo>
                <a:lnTo>
                  <a:pt x="152234" y="5923256"/>
                </a:lnTo>
                <a:lnTo>
                  <a:pt x="168370" y="5768951"/>
                </a:lnTo>
                <a:lnTo>
                  <a:pt x="183667" y="5612589"/>
                </a:lnTo>
                <a:lnTo>
                  <a:pt x="197619" y="5456912"/>
                </a:lnTo>
                <a:lnTo>
                  <a:pt x="209720" y="5303979"/>
                </a:lnTo>
                <a:lnTo>
                  <a:pt x="221823" y="5148988"/>
                </a:lnTo>
                <a:lnTo>
                  <a:pt x="231908" y="4996055"/>
                </a:lnTo>
                <a:lnTo>
                  <a:pt x="239808" y="4843121"/>
                </a:lnTo>
                <a:lnTo>
                  <a:pt x="248045" y="4690874"/>
                </a:lnTo>
                <a:lnTo>
                  <a:pt x="254936" y="4539998"/>
                </a:lnTo>
                <a:lnTo>
                  <a:pt x="259811" y="4390493"/>
                </a:lnTo>
                <a:lnTo>
                  <a:pt x="264014" y="4240989"/>
                </a:lnTo>
                <a:lnTo>
                  <a:pt x="268047" y="4092856"/>
                </a:lnTo>
                <a:lnTo>
                  <a:pt x="269897" y="3946781"/>
                </a:lnTo>
                <a:lnTo>
                  <a:pt x="271913" y="3800705"/>
                </a:lnTo>
                <a:lnTo>
                  <a:pt x="272922" y="3656687"/>
                </a:lnTo>
                <a:lnTo>
                  <a:pt x="271913" y="3514041"/>
                </a:lnTo>
                <a:lnTo>
                  <a:pt x="271913" y="3372766"/>
                </a:lnTo>
                <a:lnTo>
                  <a:pt x="269897" y="3232863"/>
                </a:lnTo>
                <a:lnTo>
                  <a:pt x="266871" y="3095703"/>
                </a:lnTo>
                <a:lnTo>
                  <a:pt x="264014" y="2959915"/>
                </a:lnTo>
                <a:lnTo>
                  <a:pt x="260820" y="2826869"/>
                </a:lnTo>
                <a:lnTo>
                  <a:pt x="255946" y="2694510"/>
                </a:lnTo>
                <a:lnTo>
                  <a:pt x="250734" y="2564209"/>
                </a:lnTo>
                <a:lnTo>
                  <a:pt x="246028" y="2436650"/>
                </a:lnTo>
                <a:lnTo>
                  <a:pt x="232749" y="2187704"/>
                </a:lnTo>
                <a:lnTo>
                  <a:pt x="218630" y="1949046"/>
                </a:lnTo>
                <a:lnTo>
                  <a:pt x="203837" y="1719989"/>
                </a:lnTo>
                <a:lnTo>
                  <a:pt x="187532" y="1503276"/>
                </a:lnTo>
                <a:lnTo>
                  <a:pt x="170555" y="1296164"/>
                </a:lnTo>
                <a:lnTo>
                  <a:pt x="152234" y="1104140"/>
                </a:lnTo>
                <a:lnTo>
                  <a:pt x="134248" y="923775"/>
                </a:lnTo>
                <a:lnTo>
                  <a:pt x="116263" y="757811"/>
                </a:lnTo>
                <a:lnTo>
                  <a:pt x="99286" y="605564"/>
                </a:lnTo>
                <a:lnTo>
                  <a:pt x="83149" y="470461"/>
                </a:lnTo>
                <a:lnTo>
                  <a:pt x="67853" y="348389"/>
                </a:lnTo>
                <a:lnTo>
                  <a:pt x="55078" y="245519"/>
                </a:lnTo>
                <a:lnTo>
                  <a:pt x="42976" y="159108"/>
                </a:lnTo>
                <a:lnTo>
                  <a:pt x="25662" y="40464"/>
                </a:lnTo>
                <a:lnTo>
                  <a:pt x="19779" y="2"/>
                </a:lnTo>
                <a:lnTo>
                  <a:pt x="26532" y="2"/>
                </a:lnTo>
                <a:lnTo>
                  <a:pt x="26532" y="1"/>
                </a:lnTo>
                <a:lnTo>
                  <a:pt x="0" y="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ítulo 3">
            <a:extLst>
              <a:ext uri="{FF2B5EF4-FFF2-40B4-BE49-F238E27FC236}">
                <a16:creationId xmlns:a16="http://schemas.microsoft.com/office/drawing/2014/main" id="{E54A7595-5380-4EDE-9BAA-D4C4AF80EC8D}"/>
              </a:ext>
            </a:extLst>
          </p:cNvPr>
          <p:cNvSpPr>
            <a:spLocks noGrp="1"/>
          </p:cNvSpPr>
          <p:nvPr>
            <p:ph type="title"/>
          </p:nvPr>
        </p:nvSpPr>
        <p:spPr>
          <a:xfrm>
            <a:off x="685801" y="500743"/>
            <a:ext cx="7402285" cy="1360714"/>
          </a:xfrm>
        </p:spPr>
        <p:txBody>
          <a:bodyPr vert="horz" lIns="91440" tIns="45720" rIns="91440" bIns="45720" rtlCol="0" anchor="ctr">
            <a:normAutofit/>
          </a:bodyPr>
          <a:lstStyle/>
          <a:p>
            <a:r>
              <a:rPr lang="en-US" sz="2800" cap="all" dirty="0">
                <a:solidFill>
                  <a:srgbClr val="FF33CC"/>
                </a:solidFill>
                <a:latin typeface="Poppins Medium" panose="00000600000000000000" pitchFamily="50" charset="0"/>
                <a:cs typeface="Poppins Medium" panose="00000600000000000000" pitchFamily="50" charset="0"/>
              </a:rPr>
              <a:t>¿QUÉ DEBE LLEVAR UN LISTING?</a:t>
            </a:r>
          </a:p>
        </p:txBody>
      </p:sp>
      <p:sp>
        <p:nvSpPr>
          <p:cNvPr id="5" name="Marcador de texto 4">
            <a:extLst>
              <a:ext uri="{FF2B5EF4-FFF2-40B4-BE49-F238E27FC236}">
                <a16:creationId xmlns:a16="http://schemas.microsoft.com/office/drawing/2014/main" id="{949B2544-1631-4478-82CB-6002AB5A1452}"/>
              </a:ext>
            </a:extLst>
          </p:cNvPr>
          <p:cNvSpPr>
            <a:spLocks noGrp="1"/>
          </p:cNvSpPr>
          <p:nvPr>
            <p:ph type="body" idx="1"/>
          </p:nvPr>
        </p:nvSpPr>
        <p:spPr>
          <a:xfrm>
            <a:off x="685801" y="1861456"/>
            <a:ext cx="7402285" cy="4726379"/>
          </a:xfrm>
        </p:spPr>
        <p:txBody>
          <a:bodyPr vert="horz" lIns="91440" tIns="45720" rIns="91440" bIns="45720" rtlCol="0" anchor="ctr">
            <a:normAutofit lnSpcReduction="10000"/>
          </a:bodyPr>
          <a:lstStyle/>
          <a:p>
            <a:pPr>
              <a:buFont typeface="Arial"/>
              <a:buChar char="•"/>
            </a:pPr>
            <a:r>
              <a:rPr lang="en-US" dirty="0" err="1">
                <a:latin typeface="Poppins Medium" panose="00000600000000000000" pitchFamily="50" charset="0"/>
                <a:cs typeface="Poppins Medium" panose="00000600000000000000" pitchFamily="50" charset="0"/>
              </a:rPr>
              <a:t>Título</a:t>
            </a:r>
            <a:endParaRPr lang="en-US" dirty="0">
              <a:latin typeface="Poppins Medium" panose="00000600000000000000" pitchFamily="50" charset="0"/>
              <a:cs typeface="Poppins Medium" panose="00000600000000000000" pitchFamily="50" charset="0"/>
            </a:endParaRPr>
          </a:p>
          <a:p>
            <a:pPr lvl="1">
              <a:buFont typeface="Arial"/>
              <a:buChar char="•"/>
            </a:pPr>
            <a:r>
              <a:rPr lang="en-US" dirty="0">
                <a:latin typeface="Poppins Medium" panose="00000600000000000000" pitchFamily="50" charset="0"/>
                <a:cs typeface="Poppins Medium" panose="00000600000000000000" pitchFamily="50" charset="0"/>
              </a:rPr>
              <a:t> Marca</a:t>
            </a:r>
          </a:p>
          <a:p>
            <a:pPr lvl="1">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Cantidad</a:t>
            </a:r>
            <a:endParaRPr lang="en-US" dirty="0">
              <a:latin typeface="Poppins Medium" panose="00000600000000000000" pitchFamily="50" charset="0"/>
              <a:cs typeface="Poppins Medium" panose="00000600000000000000" pitchFamily="50" charset="0"/>
            </a:endParaRPr>
          </a:p>
          <a:p>
            <a:pPr lvl="1">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Características</a:t>
            </a:r>
            <a:r>
              <a:rPr lang="en-US" dirty="0">
                <a:latin typeface="Poppins Medium" panose="00000600000000000000" pitchFamily="50" charset="0"/>
                <a:cs typeface="Poppins Medium" panose="00000600000000000000" pitchFamily="50" charset="0"/>
              </a:rPr>
              <a:t> principals</a:t>
            </a:r>
          </a:p>
          <a:p>
            <a:pPr lvl="1">
              <a:buFont typeface="Arial"/>
              <a:buChar char="•"/>
            </a:pPr>
            <a:r>
              <a:rPr lang="en-US" dirty="0">
                <a:latin typeface="Poppins Medium" panose="00000600000000000000" pitchFamily="50" charset="0"/>
                <a:cs typeface="Poppins Medium" panose="00000600000000000000" pitchFamily="50" charset="0"/>
              </a:rPr>
              <a:t> Material del que </a:t>
            </a:r>
            <a:r>
              <a:rPr lang="en-US" dirty="0" err="1">
                <a:latin typeface="Poppins Medium" panose="00000600000000000000" pitchFamily="50" charset="0"/>
                <a:cs typeface="Poppins Medium" panose="00000600000000000000" pitchFamily="50" charset="0"/>
              </a:rPr>
              <a:t>está</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realizado</a:t>
            </a:r>
            <a:endParaRPr lang="en-US" dirty="0">
              <a:latin typeface="Poppins Medium" panose="00000600000000000000" pitchFamily="50" charset="0"/>
              <a:cs typeface="Poppins Medium" panose="00000600000000000000" pitchFamily="50" charset="0"/>
            </a:endParaRPr>
          </a:p>
          <a:p>
            <a:pPr lvl="1">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Fabricado</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en</a:t>
            </a:r>
            <a:r>
              <a:rPr lang="en-US" dirty="0">
                <a:latin typeface="Poppins Medium" panose="00000600000000000000" pitchFamily="50" charset="0"/>
                <a:cs typeface="Poppins Medium" panose="00000600000000000000" pitchFamily="50" charset="0"/>
              </a:rPr>
              <a:t>…</a:t>
            </a:r>
          </a:p>
          <a:p>
            <a:pPr lvl="1">
              <a:buFont typeface="Arial"/>
              <a:buChar char="•"/>
            </a:pPr>
            <a:r>
              <a:rPr lang="en-US" dirty="0">
                <a:latin typeface="Poppins Medium" panose="00000600000000000000" pitchFamily="50" charset="0"/>
                <a:cs typeface="Poppins Medium" panose="00000600000000000000" pitchFamily="50" charset="0"/>
              </a:rPr>
              <a:t> Color</a:t>
            </a:r>
          </a:p>
          <a:p>
            <a:pPr lvl="1">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Tamaño</a:t>
            </a:r>
            <a:endParaRPr lang="en-US" dirty="0">
              <a:latin typeface="Poppins Medium" panose="00000600000000000000" pitchFamily="50" charset="0"/>
              <a:cs typeface="Poppins Medium" panose="00000600000000000000" pitchFamily="50" charset="0"/>
            </a:endParaRPr>
          </a:p>
          <a:p>
            <a:pPr lvl="1">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Principales</a:t>
            </a:r>
            <a:r>
              <a:rPr lang="en-US" dirty="0">
                <a:latin typeface="Poppins Medium" panose="00000600000000000000" pitchFamily="50" charset="0"/>
                <a:cs typeface="Poppins Medium" panose="00000600000000000000" pitchFamily="50" charset="0"/>
              </a:rPr>
              <a:t> keywords</a:t>
            </a:r>
          </a:p>
          <a:p>
            <a:endParaRPr lang="en-US" dirty="0">
              <a:latin typeface="Poppins Medium" panose="00000600000000000000" pitchFamily="50" charset="0"/>
              <a:cs typeface="Poppins Medium" panose="00000600000000000000" pitchFamily="50" charset="0"/>
            </a:endParaRPr>
          </a:p>
          <a:p>
            <a:r>
              <a:rPr lang="en-US" dirty="0">
                <a:latin typeface="Poppins Medium" panose="00000600000000000000" pitchFamily="50" charset="0"/>
                <a:cs typeface="Poppins Medium" panose="00000600000000000000" pitchFamily="50" charset="0"/>
              </a:rPr>
              <a:t>NOTA</a:t>
            </a:r>
          </a:p>
          <a:p>
            <a:pPr marL="342900" indent="-342900">
              <a:buFont typeface="Arial" panose="020B0604020202020204" pitchFamily="34" charset="0"/>
              <a:buChar char="•"/>
            </a:pPr>
            <a:r>
              <a:rPr lang="en-US" dirty="0">
                <a:latin typeface="Poppins Medium" panose="00000600000000000000" pitchFamily="50" charset="0"/>
                <a:cs typeface="Poppins Medium" panose="00000600000000000000" pitchFamily="50" charset="0"/>
              </a:rPr>
              <a:t>Un listing = un ASIN = un </a:t>
            </a:r>
            <a:r>
              <a:rPr lang="en-US" dirty="0" err="1">
                <a:latin typeface="Poppins Medium" panose="00000600000000000000" pitchFamily="50" charset="0"/>
                <a:cs typeface="Poppins Medium" panose="00000600000000000000" pitchFamily="50" charset="0"/>
              </a:rPr>
              <a:t>producto</a:t>
            </a:r>
            <a:endParaRPr lang="en-US" dirty="0">
              <a:latin typeface="Poppins Medium" panose="00000600000000000000" pitchFamily="50" charset="0"/>
              <a:cs typeface="Poppins Medium" panose="00000600000000000000" pitchFamily="50" charset="0"/>
            </a:endParaRPr>
          </a:p>
        </p:txBody>
      </p:sp>
    </p:spTree>
    <p:extLst>
      <p:ext uri="{BB962C8B-B14F-4D97-AF65-F5344CB8AC3E}">
        <p14:creationId xmlns:p14="http://schemas.microsoft.com/office/powerpoint/2010/main" val="420865542"/>
      </p:ext>
    </p:extLst>
  </p:cSld>
  <p:clrMapOvr>
    <a:overrideClrMapping bg1="lt1" tx1="dk1" bg2="lt2" tx2="dk2" accent1="accent1" accent2="accent2" accent3="accent3" accent4="accent4" accent5="accent5" accent6="accent6" hlink="hlink" folHlink="folHlink"/>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Freeform: Shape 11">
            <a:extLst>
              <a:ext uri="{FF2B5EF4-FFF2-40B4-BE49-F238E27FC236}">
                <a16:creationId xmlns:a16="http://schemas.microsoft.com/office/drawing/2014/main" id="{54309F57-B331-41A7-9154-15EC2AF45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845162" cy="6858000"/>
          </a:xfrm>
          <a:custGeom>
            <a:avLst/>
            <a:gdLst>
              <a:gd name="connsiteX0" fmla="*/ 0 w 8845162"/>
              <a:gd name="connsiteY0" fmla="*/ 0 h 6858000"/>
              <a:gd name="connsiteX1" fmla="*/ 6265248 w 8845162"/>
              <a:gd name="connsiteY1" fmla="*/ 0 h 6858000"/>
              <a:gd name="connsiteX2" fmla="*/ 7537703 w 8845162"/>
              <a:gd name="connsiteY2" fmla="*/ 0 h 6858000"/>
              <a:gd name="connsiteX3" fmla="*/ 8845162 w 8845162"/>
              <a:gd name="connsiteY3" fmla="*/ 0 h 6858000"/>
              <a:gd name="connsiteX4" fmla="*/ 8845162 w 8845162"/>
              <a:gd name="connsiteY4" fmla="*/ 6858000 h 6858000"/>
              <a:gd name="connsiteX5" fmla="*/ 7537703 w 8845162"/>
              <a:gd name="connsiteY5" fmla="*/ 6858000 h 6858000"/>
              <a:gd name="connsiteX6" fmla="*/ 6265248 w 8845162"/>
              <a:gd name="connsiteY6" fmla="*/ 6858000 h 6858000"/>
              <a:gd name="connsiteX7" fmla="*/ 20957 w 8845162"/>
              <a:gd name="connsiteY7" fmla="*/ 6858000 h 6858000"/>
              <a:gd name="connsiteX8" fmla="*/ 46002 w 8845162"/>
              <a:gd name="connsiteY8" fmla="*/ 6702325 h 6858000"/>
              <a:gd name="connsiteX9" fmla="*/ 69870 w 8845162"/>
              <a:gd name="connsiteY9" fmla="*/ 6547334 h 6858000"/>
              <a:gd name="connsiteX10" fmla="*/ 93234 w 8845162"/>
              <a:gd name="connsiteY10" fmla="*/ 6391658 h 6858000"/>
              <a:gd name="connsiteX11" fmla="*/ 113237 w 8845162"/>
              <a:gd name="connsiteY11" fmla="*/ 6235295 h 6858000"/>
              <a:gd name="connsiteX12" fmla="*/ 133409 w 8845162"/>
              <a:gd name="connsiteY12" fmla="*/ 6079619 h 6858000"/>
              <a:gd name="connsiteX13" fmla="*/ 152234 w 8845162"/>
              <a:gd name="connsiteY13" fmla="*/ 5923256 h 6858000"/>
              <a:gd name="connsiteX14" fmla="*/ 168370 w 8845162"/>
              <a:gd name="connsiteY14" fmla="*/ 5768951 h 6858000"/>
              <a:gd name="connsiteX15" fmla="*/ 183667 w 8845162"/>
              <a:gd name="connsiteY15" fmla="*/ 5612589 h 6858000"/>
              <a:gd name="connsiteX16" fmla="*/ 197619 w 8845162"/>
              <a:gd name="connsiteY16" fmla="*/ 5456912 h 6858000"/>
              <a:gd name="connsiteX17" fmla="*/ 209720 w 8845162"/>
              <a:gd name="connsiteY17" fmla="*/ 5303979 h 6858000"/>
              <a:gd name="connsiteX18" fmla="*/ 221823 w 8845162"/>
              <a:gd name="connsiteY18" fmla="*/ 5148988 h 6858000"/>
              <a:gd name="connsiteX19" fmla="*/ 231908 w 8845162"/>
              <a:gd name="connsiteY19" fmla="*/ 4996055 h 6858000"/>
              <a:gd name="connsiteX20" fmla="*/ 239808 w 8845162"/>
              <a:gd name="connsiteY20" fmla="*/ 4843121 h 6858000"/>
              <a:gd name="connsiteX21" fmla="*/ 248045 w 8845162"/>
              <a:gd name="connsiteY21" fmla="*/ 4690874 h 6858000"/>
              <a:gd name="connsiteX22" fmla="*/ 254936 w 8845162"/>
              <a:gd name="connsiteY22" fmla="*/ 4539998 h 6858000"/>
              <a:gd name="connsiteX23" fmla="*/ 259811 w 8845162"/>
              <a:gd name="connsiteY23" fmla="*/ 4390493 h 6858000"/>
              <a:gd name="connsiteX24" fmla="*/ 264014 w 8845162"/>
              <a:gd name="connsiteY24" fmla="*/ 4240989 h 6858000"/>
              <a:gd name="connsiteX25" fmla="*/ 268047 w 8845162"/>
              <a:gd name="connsiteY25" fmla="*/ 4092856 h 6858000"/>
              <a:gd name="connsiteX26" fmla="*/ 269897 w 8845162"/>
              <a:gd name="connsiteY26" fmla="*/ 3946781 h 6858000"/>
              <a:gd name="connsiteX27" fmla="*/ 271913 w 8845162"/>
              <a:gd name="connsiteY27" fmla="*/ 3800705 h 6858000"/>
              <a:gd name="connsiteX28" fmla="*/ 272922 w 8845162"/>
              <a:gd name="connsiteY28" fmla="*/ 3656687 h 6858000"/>
              <a:gd name="connsiteX29" fmla="*/ 271913 w 8845162"/>
              <a:gd name="connsiteY29" fmla="*/ 3514041 h 6858000"/>
              <a:gd name="connsiteX30" fmla="*/ 271913 w 8845162"/>
              <a:gd name="connsiteY30" fmla="*/ 3372766 h 6858000"/>
              <a:gd name="connsiteX31" fmla="*/ 269897 w 8845162"/>
              <a:gd name="connsiteY31" fmla="*/ 3232863 h 6858000"/>
              <a:gd name="connsiteX32" fmla="*/ 266871 w 8845162"/>
              <a:gd name="connsiteY32" fmla="*/ 3095703 h 6858000"/>
              <a:gd name="connsiteX33" fmla="*/ 264014 w 8845162"/>
              <a:gd name="connsiteY33" fmla="*/ 2959915 h 6858000"/>
              <a:gd name="connsiteX34" fmla="*/ 260820 w 8845162"/>
              <a:gd name="connsiteY34" fmla="*/ 2826869 h 6858000"/>
              <a:gd name="connsiteX35" fmla="*/ 255946 w 8845162"/>
              <a:gd name="connsiteY35" fmla="*/ 2694510 h 6858000"/>
              <a:gd name="connsiteX36" fmla="*/ 250734 w 8845162"/>
              <a:gd name="connsiteY36" fmla="*/ 2564209 h 6858000"/>
              <a:gd name="connsiteX37" fmla="*/ 246028 w 8845162"/>
              <a:gd name="connsiteY37" fmla="*/ 2436650 h 6858000"/>
              <a:gd name="connsiteX38" fmla="*/ 232749 w 8845162"/>
              <a:gd name="connsiteY38" fmla="*/ 2187704 h 6858000"/>
              <a:gd name="connsiteX39" fmla="*/ 218630 w 8845162"/>
              <a:gd name="connsiteY39" fmla="*/ 1949046 h 6858000"/>
              <a:gd name="connsiteX40" fmla="*/ 203837 w 8845162"/>
              <a:gd name="connsiteY40" fmla="*/ 1719989 h 6858000"/>
              <a:gd name="connsiteX41" fmla="*/ 187532 w 8845162"/>
              <a:gd name="connsiteY41" fmla="*/ 1503276 h 6858000"/>
              <a:gd name="connsiteX42" fmla="*/ 170555 w 8845162"/>
              <a:gd name="connsiteY42" fmla="*/ 1296164 h 6858000"/>
              <a:gd name="connsiteX43" fmla="*/ 152234 w 8845162"/>
              <a:gd name="connsiteY43" fmla="*/ 1104140 h 6858000"/>
              <a:gd name="connsiteX44" fmla="*/ 134248 w 8845162"/>
              <a:gd name="connsiteY44" fmla="*/ 923775 h 6858000"/>
              <a:gd name="connsiteX45" fmla="*/ 116263 w 8845162"/>
              <a:gd name="connsiteY45" fmla="*/ 757811 h 6858000"/>
              <a:gd name="connsiteX46" fmla="*/ 99286 w 8845162"/>
              <a:gd name="connsiteY46" fmla="*/ 605564 h 6858000"/>
              <a:gd name="connsiteX47" fmla="*/ 83149 w 8845162"/>
              <a:gd name="connsiteY47" fmla="*/ 470461 h 6858000"/>
              <a:gd name="connsiteX48" fmla="*/ 67853 w 8845162"/>
              <a:gd name="connsiteY48" fmla="*/ 348389 h 6858000"/>
              <a:gd name="connsiteX49" fmla="*/ 55078 w 8845162"/>
              <a:gd name="connsiteY49" fmla="*/ 245519 h 6858000"/>
              <a:gd name="connsiteX50" fmla="*/ 42976 w 8845162"/>
              <a:gd name="connsiteY50" fmla="*/ 159108 h 6858000"/>
              <a:gd name="connsiteX51" fmla="*/ 25662 w 8845162"/>
              <a:gd name="connsiteY51" fmla="*/ 40464 h 6858000"/>
              <a:gd name="connsiteX52" fmla="*/ 19779 w 8845162"/>
              <a:gd name="connsiteY52" fmla="*/ 2 h 6858000"/>
              <a:gd name="connsiteX53" fmla="*/ 26532 w 8845162"/>
              <a:gd name="connsiteY53" fmla="*/ 2 h 6858000"/>
              <a:gd name="connsiteX54" fmla="*/ 26532 w 8845162"/>
              <a:gd name="connsiteY54" fmla="*/ 1 h 6858000"/>
              <a:gd name="connsiteX55" fmla="*/ 0 w 8845162"/>
              <a:gd name="connsiteY5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8845162" h="6858000">
                <a:moveTo>
                  <a:pt x="0" y="0"/>
                </a:moveTo>
                <a:lnTo>
                  <a:pt x="6265248" y="0"/>
                </a:lnTo>
                <a:lnTo>
                  <a:pt x="7537703" y="0"/>
                </a:lnTo>
                <a:lnTo>
                  <a:pt x="8845162" y="0"/>
                </a:lnTo>
                <a:lnTo>
                  <a:pt x="8845162" y="6858000"/>
                </a:lnTo>
                <a:lnTo>
                  <a:pt x="7537703" y="6858000"/>
                </a:lnTo>
                <a:lnTo>
                  <a:pt x="6265248" y="6858000"/>
                </a:lnTo>
                <a:lnTo>
                  <a:pt x="20957" y="6858000"/>
                </a:lnTo>
                <a:lnTo>
                  <a:pt x="46002" y="6702325"/>
                </a:lnTo>
                <a:lnTo>
                  <a:pt x="69870" y="6547334"/>
                </a:lnTo>
                <a:lnTo>
                  <a:pt x="93234" y="6391658"/>
                </a:lnTo>
                <a:lnTo>
                  <a:pt x="113237" y="6235295"/>
                </a:lnTo>
                <a:lnTo>
                  <a:pt x="133409" y="6079619"/>
                </a:lnTo>
                <a:lnTo>
                  <a:pt x="152234" y="5923256"/>
                </a:lnTo>
                <a:lnTo>
                  <a:pt x="168370" y="5768951"/>
                </a:lnTo>
                <a:lnTo>
                  <a:pt x="183667" y="5612589"/>
                </a:lnTo>
                <a:lnTo>
                  <a:pt x="197619" y="5456912"/>
                </a:lnTo>
                <a:lnTo>
                  <a:pt x="209720" y="5303979"/>
                </a:lnTo>
                <a:lnTo>
                  <a:pt x="221823" y="5148988"/>
                </a:lnTo>
                <a:lnTo>
                  <a:pt x="231908" y="4996055"/>
                </a:lnTo>
                <a:lnTo>
                  <a:pt x="239808" y="4843121"/>
                </a:lnTo>
                <a:lnTo>
                  <a:pt x="248045" y="4690874"/>
                </a:lnTo>
                <a:lnTo>
                  <a:pt x="254936" y="4539998"/>
                </a:lnTo>
                <a:lnTo>
                  <a:pt x="259811" y="4390493"/>
                </a:lnTo>
                <a:lnTo>
                  <a:pt x="264014" y="4240989"/>
                </a:lnTo>
                <a:lnTo>
                  <a:pt x="268047" y="4092856"/>
                </a:lnTo>
                <a:lnTo>
                  <a:pt x="269897" y="3946781"/>
                </a:lnTo>
                <a:lnTo>
                  <a:pt x="271913" y="3800705"/>
                </a:lnTo>
                <a:lnTo>
                  <a:pt x="272922" y="3656687"/>
                </a:lnTo>
                <a:lnTo>
                  <a:pt x="271913" y="3514041"/>
                </a:lnTo>
                <a:lnTo>
                  <a:pt x="271913" y="3372766"/>
                </a:lnTo>
                <a:lnTo>
                  <a:pt x="269897" y="3232863"/>
                </a:lnTo>
                <a:lnTo>
                  <a:pt x="266871" y="3095703"/>
                </a:lnTo>
                <a:lnTo>
                  <a:pt x="264014" y="2959915"/>
                </a:lnTo>
                <a:lnTo>
                  <a:pt x="260820" y="2826869"/>
                </a:lnTo>
                <a:lnTo>
                  <a:pt x="255946" y="2694510"/>
                </a:lnTo>
                <a:lnTo>
                  <a:pt x="250734" y="2564209"/>
                </a:lnTo>
                <a:lnTo>
                  <a:pt x="246028" y="2436650"/>
                </a:lnTo>
                <a:lnTo>
                  <a:pt x="232749" y="2187704"/>
                </a:lnTo>
                <a:lnTo>
                  <a:pt x="218630" y="1949046"/>
                </a:lnTo>
                <a:lnTo>
                  <a:pt x="203837" y="1719989"/>
                </a:lnTo>
                <a:lnTo>
                  <a:pt x="187532" y="1503276"/>
                </a:lnTo>
                <a:lnTo>
                  <a:pt x="170555" y="1296164"/>
                </a:lnTo>
                <a:lnTo>
                  <a:pt x="152234" y="1104140"/>
                </a:lnTo>
                <a:lnTo>
                  <a:pt x="134248" y="923775"/>
                </a:lnTo>
                <a:lnTo>
                  <a:pt x="116263" y="757811"/>
                </a:lnTo>
                <a:lnTo>
                  <a:pt x="99286" y="605564"/>
                </a:lnTo>
                <a:lnTo>
                  <a:pt x="83149" y="470461"/>
                </a:lnTo>
                <a:lnTo>
                  <a:pt x="67853" y="348389"/>
                </a:lnTo>
                <a:lnTo>
                  <a:pt x="55078" y="245519"/>
                </a:lnTo>
                <a:lnTo>
                  <a:pt x="42976" y="159108"/>
                </a:lnTo>
                <a:lnTo>
                  <a:pt x="25662" y="40464"/>
                </a:lnTo>
                <a:lnTo>
                  <a:pt x="19779" y="2"/>
                </a:lnTo>
                <a:lnTo>
                  <a:pt x="26532" y="2"/>
                </a:lnTo>
                <a:lnTo>
                  <a:pt x="26532" y="1"/>
                </a:lnTo>
                <a:lnTo>
                  <a:pt x="0" y="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ítulo 3">
            <a:extLst>
              <a:ext uri="{FF2B5EF4-FFF2-40B4-BE49-F238E27FC236}">
                <a16:creationId xmlns:a16="http://schemas.microsoft.com/office/drawing/2014/main" id="{E54A7595-5380-4EDE-9BAA-D4C4AF80EC8D}"/>
              </a:ext>
            </a:extLst>
          </p:cNvPr>
          <p:cNvSpPr>
            <a:spLocks noGrp="1"/>
          </p:cNvSpPr>
          <p:nvPr>
            <p:ph type="title"/>
          </p:nvPr>
        </p:nvSpPr>
        <p:spPr>
          <a:xfrm>
            <a:off x="685801" y="500743"/>
            <a:ext cx="7402285" cy="1360714"/>
          </a:xfrm>
        </p:spPr>
        <p:txBody>
          <a:bodyPr vert="horz" lIns="91440" tIns="45720" rIns="91440" bIns="45720" rtlCol="0" anchor="ctr">
            <a:normAutofit/>
          </a:bodyPr>
          <a:lstStyle/>
          <a:p>
            <a:r>
              <a:rPr lang="en-US" sz="2800" cap="all" dirty="0">
                <a:solidFill>
                  <a:srgbClr val="FF33CC"/>
                </a:solidFill>
                <a:latin typeface="Poppins Medium" panose="00000600000000000000" pitchFamily="50" charset="0"/>
                <a:cs typeface="Poppins Medium" panose="00000600000000000000" pitchFamily="50" charset="0"/>
              </a:rPr>
              <a:t>TÍTULO</a:t>
            </a:r>
          </a:p>
        </p:txBody>
      </p:sp>
      <p:sp>
        <p:nvSpPr>
          <p:cNvPr id="5" name="Marcador de texto 4">
            <a:extLst>
              <a:ext uri="{FF2B5EF4-FFF2-40B4-BE49-F238E27FC236}">
                <a16:creationId xmlns:a16="http://schemas.microsoft.com/office/drawing/2014/main" id="{949B2544-1631-4478-82CB-6002AB5A1452}"/>
              </a:ext>
            </a:extLst>
          </p:cNvPr>
          <p:cNvSpPr>
            <a:spLocks noGrp="1"/>
          </p:cNvSpPr>
          <p:nvPr>
            <p:ph type="body" idx="1"/>
          </p:nvPr>
        </p:nvSpPr>
        <p:spPr>
          <a:xfrm>
            <a:off x="685801" y="1861456"/>
            <a:ext cx="7402285" cy="4726379"/>
          </a:xfrm>
        </p:spPr>
        <p:txBody>
          <a:bodyPr vert="horz" lIns="91440" tIns="45720" rIns="91440" bIns="45720" rtlCol="0" anchor="ctr">
            <a:normAutofit/>
          </a:bodyPr>
          <a:lstStyle/>
          <a:p>
            <a:pPr>
              <a:buFont typeface="Arial"/>
              <a:buChar char="•"/>
            </a:pPr>
            <a:r>
              <a:rPr lang="en-US" dirty="0">
                <a:latin typeface="Poppins Medium" panose="00000600000000000000" pitchFamily="50" charset="0"/>
                <a:cs typeface="Poppins Medium" panose="00000600000000000000" pitchFamily="50" charset="0"/>
              </a:rPr>
              <a:t> </a:t>
            </a:r>
            <a:r>
              <a:rPr lang="en-US" dirty="0">
                <a:solidFill>
                  <a:srgbClr val="FF33CC"/>
                </a:solidFill>
                <a:latin typeface="Poppins Medium" panose="00000600000000000000" pitchFamily="50" charset="0"/>
                <a:cs typeface="Poppins Medium" panose="00000600000000000000" pitchFamily="50" charset="0"/>
              </a:rPr>
              <a:t>Haz benchmarking </a:t>
            </a:r>
            <a:r>
              <a:rPr lang="en-US" dirty="0">
                <a:latin typeface="Poppins Medium" panose="00000600000000000000" pitchFamily="50" charset="0"/>
                <a:cs typeface="Poppins Medium" panose="00000600000000000000" pitchFamily="50" charset="0"/>
              </a:rPr>
              <a:t>-&gt; Mira </a:t>
            </a:r>
            <a:r>
              <a:rPr lang="en-US" dirty="0" err="1">
                <a:latin typeface="Poppins Medium" panose="00000600000000000000" pitchFamily="50" charset="0"/>
                <a:cs typeface="Poppins Medium" panose="00000600000000000000" pitchFamily="50" charset="0"/>
              </a:rPr>
              <a:t>qué</a:t>
            </a:r>
            <a:r>
              <a:rPr lang="en-US" dirty="0">
                <a:latin typeface="Poppins Medium" panose="00000600000000000000" pitchFamily="50" charset="0"/>
                <a:cs typeface="Poppins Medium" panose="00000600000000000000" pitchFamily="50" charset="0"/>
              </a:rPr>
              <a:t> y </a:t>
            </a:r>
            <a:r>
              <a:rPr lang="en-US" dirty="0" err="1">
                <a:latin typeface="Poppins Medium" panose="00000600000000000000" pitchFamily="50" charset="0"/>
                <a:cs typeface="Poppins Medium" panose="00000600000000000000" pitchFamily="50" charset="0"/>
              </a:rPr>
              <a:t>cómo</a:t>
            </a:r>
            <a:r>
              <a:rPr lang="en-US" dirty="0">
                <a:latin typeface="Poppins Medium" panose="00000600000000000000" pitchFamily="50" charset="0"/>
                <a:cs typeface="Poppins Medium" panose="00000600000000000000" pitchFamily="50" charset="0"/>
              </a:rPr>
              <a:t> lo </a:t>
            </a:r>
            <a:r>
              <a:rPr lang="en-US" dirty="0" err="1">
                <a:latin typeface="Poppins Medium" panose="00000600000000000000" pitchFamily="50" charset="0"/>
                <a:cs typeface="Poppins Medium" panose="00000600000000000000" pitchFamily="50" charset="0"/>
              </a:rPr>
              <a:t>hacen</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tus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competidores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Busca</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siempre</a:t>
            </a:r>
            <a:r>
              <a:rPr lang="en-US" dirty="0">
                <a:latin typeface="Poppins Medium" panose="00000600000000000000" pitchFamily="50" charset="0"/>
                <a:cs typeface="Poppins Medium" panose="00000600000000000000" pitchFamily="50" charset="0"/>
              </a:rPr>
              <a:t> los 5 </a:t>
            </a:r>
            <a:r>
              <a:rPr lang="en-US" dirty="0" err="1">
                <a:latin typeface="Poppins Medium" panose="00000600000000000000" pitchFamily="50" charset="0"/>
                <a:cs typeface="Poppins Medium" panose="00000600000000000000" pitchFamily="50" charset="0"/>
              </a:rPr>
              <a:t>productos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más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vendidos</a:t>
            </a:r>
            <a:endParaRPr lang="en-US" dirty="0">
              <a:latin typeface="Poppins Medium" panose="00000600000000000000" pitchFamily="50" charset="0"/>
              <a:cs typeface="Poppins Medium" panose="00000600000000000000" pitchFamily="50" charset="0"/>
            </a:endParaRPr>
          </a:p>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Intenta</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mejorar</a:t>
            </a:r>
            <a:r>
              <a:rPr lang="en-US" dirty="0">
                <a:latin typeface="Poppins Medium" panose="00000600000000000000" pitchFamily="50" charset="0"/>
                <a:cs typeface="Poppins Medium" panose="00000600000000000000" pitchFamily="50" charset="0"/>
              </a:rPr>
              <a:t> los </a:t>
            </a:r>
            <a:r>
              <a:rPr lang="en-US" dirty="0" err="1">
                <a:latin typeface="Poppins Medium" panose="00000600000000000000" pitchFamily="50" charset="0"/>
                <a:cs typeface="Poppins Medium" panose="00000600000000000000" pitchFamily="50" charset="0"/>
              </a:rPr>
              <a:t>títulos</a:t>
            </a:r>
            <a:r>
              <a:rPr lang="en-US" dirty="0">
                <a:latin typeface="Poppins Medium" panose="00000600000000000000" pitchFamily="50" charset="0"/>
                <a:cs typeface="Poppins Medium" panose="00000600000000000000" pitchFamily="50" charset="0"/>
              </a:rPr>
              <a:t> de </a:t>
            </a:r>
            <a:r>
              <a:rPr lang="en-US" dirty="0" err="1">
                <a:latin typeface="Poppins Medium" panose="00000600000000000000" pitchFamily="50" charset="0"/>
                <a:cs typeface="Poppins Medium" panose="00000600000000000000" pitchFamily="50" charset="0"/>
              </a:rPr>
              <a:t>tus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competidores</a:t>
            </a:r>
            <a:endParaRPr lang="en-US" dirty="0">
              <a:latin typeface="Poppins Medium" panose="00000600000000000000" pitchFamily="50" charset="0"/>
              <a:cs typeface="Poppins Medium" panose="00000600000000000000" pitchFamily="50" charset="0"/>
            </a:endParaRPr>
          </a:p>
          <a:p>
            <a:pPr>
              <a:buFont typeface="Arial"/>
              <a:buChar char="•"/>
            </a:pPr>
            <a:r>
              <a:rPr lang="en-US" dirty="0">
                <a:latin typeface="Poppins Medium" panose="00000600000000000000" pitchFamily="50" charset="0"/>
                <a:cs typeface="Poppins Medium" panose="00000600000000000000" pitchFamily="50" charset="0"/>
              </a:rPr>
              <a:t> OJO!!! -&gt; La </a:t>
            </a:r>
            <a:r>
              <a:rPr lang="en-US" dirty="0" err="1">
                <a:latin typeface="Poppins Medium" panose="00000600000000000000" pitchFamily="50" charset="0"/>
                <a:cs typeface="Poppins Medium" panose="00000600000000000000" pitchFamily="50" charset="0"/>
              </a:rPr>
              <a:t>longitud</a:t>
            </a:r>
            <a:r>
              <a:rPr lang="en-US" dirty="0">
                <a:latin typeface="Poppins Medium" panose="00000600000000000000" pitchFamily="50" charset="0"/>
                <a:cs typeface="Poppins Medium" panose="00000600000000000000" pitchFamily="50" charset="0"/>
              </a:rPr>
              <a:t> del </a:t>
            </a:r>
            <a:r>
              <a:rPr lang="en-US" dirty="0" err="1">
                <a:latin typeface="Poppins Medium" panose="00000600000000000000" pitchFamily="50" charset="0"/>
                <a:cs typeface="Poppins Medium" panose="00000600000000000000" pitchFamily="50" charset="0"/>
              </a:rPr>
              <a:t>título</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cambio</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en</a:t>
            </a:r>
            <a:r>
              <a:rPr lang="en-US" dirty="0">
                <a:latin typeface="Poppins Medium" panose="00000600000000000000" pitchFamily="50" charset="0"/>
                <a:cs typeface="Poppins Medium" panose="00000600000000000000" pitchFamily="50" charset="0"/>
              </a:rPr>
              <a:t> base a la </a:t>
            </a:r>
            <a:r>
              <a:rPr lang="en-US" dirty="0" err="1">
                <a:latin typeface="Poppins Medium" panose="00000600000000000000" pitchFamily="50" charset="0"/>
                <a:cs typeface="Poppins Medium" panose="00000600000000000000" pitchFamily="50" charset="0"/>
              </a:rPr>
              <a:t>categoría</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en</a:t>
            </a:r>
            <a:r>
              <a:rPr lang="en-US" dirty="0">
                <a:latin typeface="Poppins Medium" panose="00000600000000000000" pitchFamily="50" charset="0"/>
                <a:cs typeface="Poppins Medium" panose="00000600000000000000" pitchFamily="50" charset="0"/>
              </a:rPr>
              <a:t> la que </a:t>
            </a:r>
            <a:r>
              <a:rPr lang="en-US" dirty="0" err="1">
                <a:latin typeface="Poppins Medium" panose="00000600000000000000" pitchFamily="50" charset="0"/>
                <a:cs typeface="Poppins Medium" panose="00000600000000000000" pitchFamily="50" charset="0"/>
              </a:rPr>
              <a:t>estemos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publicando</a:t>
            </a:r>
            <a:endParaRPr lang="en-US" dirty="0">
              <a:latin typeface="Poppins Medium" panose="00000600000000000000" pitchFamily="50" charset="0"/>
              <a:cs typeface="Poppins Medium" panose="00000600000000000000" pitchFamily="50" charset="0"/>
            </a:endParaRPr>
          </a:p>
          <a:p>
            <a:pPr>
              <a:buFont typeface="Arial"/>
              <a:buChar char="•"/>
            </a:pPr>
            <a:r>
              <a:rPr lang="en-US" dirty="0">
                <a:latin typeface="Poppins Medium" panose="00000600000000000000" pitchFamily="50" charset="0"/>
                <a:cs typeface="Poppins Medium" panose="00000600000000000000" pitchFamily="50" charset="0"/>
              </a:rPr>
              <a:t> </a:t>
            </a:r>
            <a:r>
              <a:rPr lang="en-US" dirty="0" err="1">
                <a:solidFill>
                  <a:srgbClr val="FF33CC"/>
                </a:solidFill>
                <a:latin typeface="Poppins Medium" panose="00000600000000000000" pitchFamily="50" charset="0"/>
                <a:cs typeface="Poppins Medium" panose="00000600000000000000" pitchFamily="50" charset="0"/>
              </a:rPr>
              <a:t>Piensa</a:t>
            </a:r>
            <a:r>
              <a:rPr lang="en-US" dirty="0">
                <a:solidFill>
                  <a:srgbClr val="FF33CC"/>
                </a:solidFill>
                <a:latin typeface="Poppins Medium" panose="00000600000000000000" pitchFamily="50" charset="0"/>
                <a:cs typeface="Poppins Medium" panose="00000600000000000000" pitchFamily="50" charset="0"/>
              </a:rPr>
              <a:t> </a:t>
            </a:r>
            <a:r>
              <a:rPr lang="en-US" dirty="0" err="1">
                <a:solidFill>
                  <a:srgbClr val="FF33CC"/>
                </a:solidFill>
                <a:latin typeface="Poppins Medium" panose="00000600000000000000" pitchFamily="50" charset="0"/>
                <a:cs typeface="Poppins Medium" panose="00000600000000000000" pitchFamily="50" charset="0"/>
              </a:rPr>
              <a:t>en</a:t>
            </a:r>
            <a:r>
              <a:rPr lang="en-US" dirty="0">
                <a:solidFill>
                  <a:srgbClr val="FF33CC"/>
                </a:solidFill>
                <a:latin typeface="Poppins Medium" panose="00000600000000000000" pitchFamily="50" charset="0"/>
                <a:cs typeface="Poppins Medium" panose="00000600000000000000" pitchFamily="50" charset="0"/>
              </a:rPr>
              <a:t> </a:t>
            </a:r>
            <a:r>
              <a:rPr lang="en-US" dirty="0" err="1">
                <a:solidFill>
                  <a:srgbClr val="FF33CC"/>
                </a:solidFill>
                <a:latin typeface="Poppins Medium" panose="00000600000000000000" pitchFamily="50" charset="0"/>
                <a:cs typeface="Poppins Medium" panose="00000600000000000000" pitchFamily="50" charset="0"/>
              </a:rPr>
              <a:t>móvil</a:t>
            </a:r>
            <a:r>
              <a:rPr lang="en-US" dirty="0">
                <a:solidFill>
                  <a:srgbClr val="FF33CC"/>
                </a:solidFill>
                <a:latin typeface="Poppins Medium" panose="00000600000000000000" pitchFamily="50" charset="0"/>
                <a:cs typeface="Poppins Medium" panose="00000600000000000000" pitchFamily="50" charset="0"/>
              </a:rPr>
              <a:t> </a:t>
            </a:r>
            <a:r>
              <a:rPr lang="en-US" dirty="0">
                <a:latin typeface="Poppins Medium" panose="00000600000000000000" pitchFamily="50" charset="0"/>
                <a:cs typeface="Poppins Medium" panose="00000600000000000000" pitchFamily="50" charset="0"/>
              </a:rPr>
              <a:t>-&gt; Ten </a:t>
            </a:r>
            <a:r>
              <a:rPr lang="en-US" dirty="0" err="1">
                <a:latin typeface="Poppins Medium" panose="00000600000000000000" pitchFamily="50" charset="0"/>
                <a:cs typeface="Poppins Medium" panose="00000600000000000000" pitchFamily="50" charset="0"/>
              </a:rPr>
              <a:t>en</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cuenta</a:t>
            </a:r>
            <a:r>
              <a:rPr lang="en-US" dirty="0">
                <a:latin typeface="Poppins Medium" panose="00000600000000000000" pitchFamily="50" charset="0"/>
                <a:cs typeface="Poppins Medium" panose="00000600000000000000" pitchFamily="50" charset="0"/>
              </a:rPr>
              <a:t> que se </a:t>
            </a:r>
            <a:r>
              <a:rPr lang="en-US" dirty="0" err="1">
                <a:latin typeface="Poppins Medium" panose="00000600000000000000" pitchFamily="50" charset="0"/>
                <a:cs typeface="Poppins Medium" panose="00000600000000000000" pitchFamily="50" charset="0"/>
              </a:rPr>
              <a:t>ven</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unos</a:t>
            </a:r>
            <a:r>
              <a:rPr lang="en-US" dirty="0">
                <a:latin typeface="Poppins Medium" panose="00000600000000000000" pitchFamily="50" charset="0"/>
                <a:cs typeface="Poppins Medium" panose="00000600000000000000" pitchFamily="50" charset="0"/>
              </a:rPr>
              <a:t> 60 </a:t>
            </a:r>
            <a:r>
              <a:rPr lang="en-US" dirty="0" err="1">
                <a:latin typeface="Poppins Medium" panose="00000600000000000000" pitchFamily="50" charset="0"/>
                <a:cs typeface="Poppins Medium" panose="00000600000000000000" pitchFamily="50" charset="0"/>
              </a:rPr>
              <a:t>caracteres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en</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móvil</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así</a:t>
            </a:r>
            <a:r>
              <a:rPr lang="en-US" dirty="0">
                <a:latin typeface="Poppins Medium" panose="00000600000000000000" pitchFamily="50" charset="0"/>
                <a:cs typeface="Poppins Medium" panose="00000600000000000000" pitchFamily="50" charset="0"/>
              </a:rPr>
              <a:t> que </a:t>
            </a:r>
            <a:r>
              <a:rPr lang="en-US" dirty="0" err="1">
                <a:latin typeface="Poppins Medium" panose="00000600000000000000" pitchFamily="50" charset="0"/>
                <a:cs typeface="Poppins Medium" panose="00000600000000000000" pitchFamily="50" charset="0"/>
              </a:rPr>
              <a:t>siempre</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pon</a:t>
            </a:r>
            <a:r>
              <a:rPr lang="en-US" dirty="0">
                <a:latin typeface="Poppins Medium" panose="00000600000000000000" pitchFamily="50" charset="0"/>
                <a:cs typeface="Poppins Medium" panose="00000600000000000000" pitchFamily="50" charset="0"/>
              </a:rPr>
              <a:t> lo </a:t>
            </a:r>
            <a:r>
              <a:rPr lang="en-US" dirty="0" err="1">
                <a:latin typeface="Poppins Medium" panose="00000600000000000000" pitchFamily="50" charset="0"/>
                <a:cs typeface="Poppins Medium" panose="00000600000000000000" pitchFamily="50" charset="0"/>
              </a:rPr>
              <a:t>importante</a:t>
            </a:r>
            <a:r>
              <a:rPr lang="en-US" dirty="0">
                <a:latin typeface="Poppins Medium" panose="00000600000000000000" pitchFamily="50" charset="0"/>
                <a:cs typeface="Poppins Medium" panose="00000600000000000000" pitchFamily="50" charset="0"/>
              </a:rPr>
              <a:t> al principio</a:t>
            </a:r>
          </a:p>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Intenta</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utilizar</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todos</a:t>
            </a:r>
            <a:r>
              <a:rPr lang="en-US" dirty="0">
                <a:latin typeface="Poppins Medium" panose="00000600000000000000" pitchFamily="50" charset="0"/>
                <a:cs typeface="Poppins Medium" panose="00000600000000000000" pitchFamily="50" charset="0"/>
              </a:rPr>
              <a:t> los </a:t>
            </a:r>
            <a:r>
              <a:rPr lang="en-US" dirty="0" err="1">
                <a:latin typeface="Poppins Medium" panose="00000600000000000000" pitchFamily="50" charset="0"/>
                <a:cs typeface="Poppins Medium" panose="00000600000000000000" pitchFamily="50" charset="0"/>
              </a:rPr>
              <a:t>caracteres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si</a:t>
            </a:r>
            <a:r>
              <a:rPr lang="en-US" dirty="0">
                <a:latin typeface="Poppins Medium" panose="00000600000000000000" pitchFamily="50" charset="0"/>
                <a:cs typeface="Poppins Medium" panose="00000600000000000000" pitchFamily="50" charset="0"/>
              </a:rPr>
              <a:t> la </a:t>
            </a:r>
            <a:r>
              <a:rPr lang="en-US" dirty="0" err="1">
                <a:latin typeface="Poppins Medium" panose="00000600000000000000" pitchFamily="50" charset="0"/>
                <a:cs typeface="Poppins Medium" panose="00000600000000000000" pitchFamily="50" charset="0"/>
              </a:rPr>
              <a:t>información</a:t>
            </a:r>
            <a:r>
              <a:rPr lang="en-US" dirty="0">
                <a:latin typeface="Poppins Medium" panose="00000600000000000000" pitchFamily="50" charset="0"/>
                <a:cs typeface="Poppins Medium" panose="00000600000000000000" pitchFamily="50" charset="0"/>
              </a:rPr>
              <a:t> que </a:t>
            </a:r>
            <a:r>
              <a:rPr lang="en-US" dirty="0" err="1">
                <a:latin typeface="Poppins Medium" panose="00000600000000000000" pitchFamily="50" charset="0"/>
                <a:cs typeface="Poppins Medium" panose="00000600000000000000" pitchFamily="50" charset="0"/>
              </a:rPr>
              <a:t>aportas</a:t>
            </a:r>
            <a:r>
              <a:rPr lang="en-US" dirty="0">
                <a:latin typeface="Poppins Medium" panose="00000600000000000000" pitchFamily="50" charset="0"/>
                <a:cs typeface="Poppins Medium" panose="00000600000000000000" pitchFamily="50" charset="0"/>
              </a:rPr>
              <a:t> es </a:t>
            </a:r>
            <a:r>
              <a:rPr lang="en-US" dirty="0" err="1">
                <a:latin typeface="Poppins Medium" panose="00000600000000000000" pitchFamily="50" charset="0"/>
                <a:cs typeface="Poppins Medium" panose="00000600000000000000" pitchFamily="50" charset="0"/>
              </a:rPr>
              <a:t>interesante</a:t>
            </a:r>
            <a:r>
              <a:rPr lang="en-US" dirty="0">
                <a:latin typeface="Poppins Medium" panose="00000600000000000000" pitchFamily="50" charset="0"/>
                <a:cs typeface="Poppins Medium" panose="00000600000000000000" pitchFamily="50" charset="0"/>
              </a:rPr>
              <a:t>)</a:t>
            </a:r>
          </a:p>
        </p:txBody>
      </p:sp>
    </p:spTree>
    <p:extLst>
      <p:ext uri="{BB962C8B-B14F-4D97-AF65-F5344CB8AC3E}">
        <p14:creationId xmlns:p14="http://schemas.microsoft.com/office/powerpoint/2010/main" val="3379589972"/>
      </p:ext>
    </p:extLst>
  </p:cSld>
  <p:clrMapOvr>
    <a:overrideClrMapping bg1="lt1" tx1="dk1" bg2="lt2" tx2="dk2" accent1="accent1" accent2="accent2" accent3="accent3" accent4="accent4" accent5="accent5" accent6="accent6" hlink="hlink" folHlink="folHlink"/>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Freeform: Shape 11">
            <a:extLst>
              <a:ext uri="{FF2B5EF4-FFF2-40B4-BE49-F238E27FC236}">
                <a16:creationId xmlns:a16="http://schemas.microsoft.com/office/drawing/2014/main" id="{54309F57-B331-41A7-9154-15EC2AF45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845162" cy="6858000"/>
          </a:xfrm>
          <a:custGeom>
            <a:avLst/>
            <a:gdLst>
              <a:gd name="connsiteX0" fmla="*/ 0 w 8845162"/>
              <a:gd name="connsiteY0" fmla="*/ 0 h 6858000"/>
              <a:gd name="connsiteX1" fmla="*/ 6265248 w 8845162"/>
              <a:gd name="connsiteY1" fmla="*/ 0 h 6858000"/>
              <a:gd name="connsiteX2" fmla="*/ 7537703 w 8845162"/>
              <a:gd name="connsiteY2" fmla="*/ 0 h 6858000"/>
              <a:gd name="connsiteX3" fmla="*/ 8845162 w 8845162"/>
              <a:gd name="connsiteY3" fmla="*/ 0 h 6858000"/>
              <a:gd name="connsiteX4" fmla="*/ 8845162 w 8845162"/>
              <a:gd name="connsiteY4" fmla="*/ 6858000 h 6858000"/>
              <a:gd name="connsiteX5" fmla="*/ 7537703 w 8845162"/>
              <a:gd name="connsiteY5" fmla="*/ 6858000 h 6858000"/>
              <a:gd name="connsiteX6" fmla="*/ 6265248 w 8845162"/>
              <a:gd name="connsiteY6" fmla="*/ 6858000 h 6858000"/>
              <a:gd name="connsiteX7" fmla="*/ 20957 w 8845162"/>
              <a:gd name="connsiteY7" fmla="*/ 6858000 h 6858000"/>
              <a:gd name="connsiteX8" fmla="*/ 46002 w 8845162"/>
              <a:gd name="connsiteY8" fmla="*/ 6702325 h 6858000"/>
              <a:gd name="connsiteX9" fmla="*/ 69870 w 8845162"/>
              <a:gd name="connsiteY9" fmla="*/ 6547334 h 6858000"/>
              <a:gd name="connsiteX10" fmla="*/ 93234 w 8845162"/>
              <a:gd name="connsiteY10" fmla="*/ 6391658 h 6858000"/>
              <a:gd name="connsiteX11" fmla="*/ 113237 w 8845162"/>
              <a:gd name="connsiteY11" fmla="*/ 6235295 h 6858000"/>
              <a:gd name="connsiteX12" fmla="*/ 133409 w 8845162"/>
              <a:gd name="connsiteY12" fmla="*/ 6079619 h 6858000"/>
              <a:gd name="connsiteX13" fmla="*/ 152234 w 8845162"/>
              <a:gd name="connsiteY13" fmla="*/ 5923256 h 6858000"/>
              <a:gd name="connsiteX14" fmla="*/ 168370 w 8845162"/>
              <a:gd name="connsiteY14" fmla="*/ 5768951 h 6858000"/>
              <a:gd name="connsiteX15" fmla="*/ 183667 w 8845162"/>
              <a:gd name="connsiteY15" fmla="*/ 5612589 h 6858000"/>
              <a:gd name="connsiteX16" fmla="*/ 197619 w 8845162"/>
              <a:gd name="connsiteY16" fmla="*/ 5456912 h 6858000"/>
              <a:gd name="connsiteX17" fmla="*/ 209720 w 8845162"/>
              <a:gd name="connsiteY17" fmla="*/ 5303979 h 6858000"/>
              <a:gd name="connsiteX18" fmla="*/ 221823 w 8845162"/>
              <a:gd name="connsiteY18" fmla="*/ 5148988 h 6858000"/>
              <a:gd name="connsiteX19" fmla="*/ 231908 w 8845162"/>
              <a:gd name="connsiteY19" fmla="*/ 4996055 h 6858000"/>
              <a:gd name="connsiteX20" fmla="*/ 239808 w 8845162"/>
              <a:gd name="connsiteY20" fmla="*/ 4843121 h 6858000"/>
              <a:gd name="connsiteX21" fmla="*/ 248045 w 8845162"/>
              <a:gd name="connsiteY21" fmla="*/ 4690874 h 6858000"/>
              <a:gd name="connsiteX22" fmla="*/ 254936 w 8845162"/>
              <a:gd name="connsiteY22" fmla="*/ 4539998 h 6858000"/>
              <a:gd name="connsiteX23" fmla="*/ 259811 w 8845162"/>
              <a:gd name="connsiteY23" fmla="*/ 4390493 h 6858000"/>
              <a:gd name="connsiteX24" fmla="*/ 264014 w 8845162"/>
              <a:gd name="connsiteY24" fmla="*/ 4240989 h 6858000"/>
              <a:gd name="connsiteX25" fmla="*/ 268047 w 8845162"/>
              <a:gd name="connsiteY25" fmla="*/ 4092856 h 6858000"/>
              <a:gd name="connsiteX26" fmla="*/ 269897 w 8845162"/>
              <a:gd name="connsiteY26" fmla="*/ 3946781 h 6858000"/>
              <a:gd name="connsiteX27" fmla="*/ 271913 w 8845162"/>
              <a:gd name="connsiteY27" fmla="*/ 3800705 h 6858000"/>
              <a:gd name="connsiteX28" fmla="*/ 272922 w 8845162"/>
              <a:gd name="connsiteY28" fmla="*/ 3656687 h 6858000"/>
              <a:gd name="connsiteX29" fmla="*/ 271913 w 8845162"/>
              <a:gd name="connsiteY29" fmla="*/ 3514041 h 6858000"/>
              <a:gd name="connsiteX30" fmla="*/ 271913 w 8845162"/>
              <a:gd name="connsiteY30" fmla="*/ 3372766 h 6858000"/>
              <a:gd name="connsiteX31" fmla="*/ 269897 w 8845162"/>
              <a:gd name="connsiteY31" fmla="*/ 3232863 h 6858000"/>
              <a:gd name="connsiteX32" fmla="*/ 266871 w 8845162"/>
              <a:gd name="connsiteY32" fmla="*/ 3095703 h 6858000"/>
              <a:gd name="connsiteX33" fmla="*/ 264014 w 8845162"/>
              <a:gd name="connsiteY33" fmla="*/ 2959915 h 6858000"/>
              <a:gd name="connsiteX34" fmla="*/ 260820 w 8845162"/>
              <a:gd name="connsiteY34" fmla="*/ 2826869 h 6858000"/>
              <a:gd name="connsiteX35" fmla="*/ 255946 w 8845162"/>
              <a:gd name="connsiteY35" fmla="*/ 2694510 h 6858000"/>
              <a:gd name="connsiteX36" fmla="*/ 250734 w 8845162"/>
              <a:gd name="connsiteY36" fmla="*/ 2564209 h 6858000"/>
              <a:gd name="connsiteX37" fmla="*/ 246028 w 8845162"/>
              <a:gd name="connsiteY37" fmla="*/ 2436650 h 6858000"/>
              <a:gd name="connsiteX38" fmla="*/ 232749 w 8845162"/>
              <a:gd name="connsiteY38" fmla="*/ 2187704 h 6858000"/>
              <a:gd name="connsiteX39" fmla="*/ 218630 w 8845162"/>
              <a:gd name="connsiteY39" fmla="*/ 1949046 h 6858000"/>
              <a:gd name="connsiteX40" fmla="*/ 203837 w 8845162"/>
              <a:gd name="connsiteY40" fmla="*/ 1719989 h 6858000"/>
              <a:gd name="connsiteX41" fmla="*/ 187532 w 8845162"/>
              <a:gd name="connsiteY41" fmla="*/ 1503276 h 6858000"/>
              <a:gd name="connsiteX42" fmla="*/ 170555 w 8845162"/>
              <a:gd name="connsiteY42" fmla="*/ 1296164 h 6858000"/>
              <a:gd name="connsiteX43" fmla="*/ 152234 w 8845162"/>
              <a:gd name="connsiteY43" fmla="*/ 1104140 h 6858000"/>
              <a:gd name="connsiteX44" fmla="*/ 134248 w 8845162"/>
              <a:gd name="connsiteY44" fmla="*/ 923775 h 6858000"/>
              <a:gd name="connsiteX45" fmla="*/ 116263 w 8845162"/>
              <a:gd name="connsiteY45" fmla="*/ 757811 h 6858000"/>
              <a:gd name="connsiteX46" fmla="*/ 99286 w 8845162"/>
              <a:gd name="connsiteY46" fmla="*/ 605564 h 6858000"/>
              <a:gd name="connsiteX47" fmla="*/ 83149 w 8845162"/>
              <a:gd name="connsiteY47" fmla="*/ 470461 h 6858000"/>
              <a:gd name="connsiteX48" fmla="*/ 67853 w 8845162"/>
              <a:gd name="connsiteY48" fmla="*/ 348389 h 6858000"/>
              <a:gd name="connsiteX49" fmla="*/ 55078 w 8845162"/>
              <a:gd name="connsiteY49" fmla="*/ 245519 h 6858000"/>
              <a:gd name="connsiteX50" fmla="*/ 42976 w 8845162"/>
              <a:gd name="connsiteY50" fmla="*/ 159108 h 6858000"/>
              <a:gd name="connsiteX51" fmla="*/ 25662 w 8845162"/>
              <a:gd name="connsiteY51" fmla="*/ 40464 h 6858000"/>
              <a:gd name="connsiteX52" fmla="*/ 19779 w 8845162"/>
              <a:gd name="connsiteY52" fmla="*/ 2 h 6858000"/>
              <a:gd name="connsiteX53" fmla="*/ 26532 w 8845162"/>
              <a:gd name="connsiteY53" fmla="*/ 2 h 6858000"/>
              <a:gd name="connsiteX54" fmla="*/ 26532 w 8845162"/>
              <a:gd name="connsiteY54" fmla="*/ 1 h 6858000"/>
              <a:gd name="connsiteX55" fmla="*/ 0 w 8845162"/>
              <a:gd name="connsiteY5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8845162" h="6858000">
                <a:moveTo>
                  <a:pt x="0" y="0"/>
                </a:moveTo>
                <a:lnTo>
                  <a:pt x="6265248" y="0"/>
                </a:lnTo>
                <a:lnTo>
                  <a:pt x="7537703" y="0"/>
                </a:lnTo>
                <a:lnTo>
                  <a:pt x="8845162" y="0"/>
                </a:lnTo>
                <a:lnTo>
                  <a:pt x="8845162" y="6858000"/>
                </a:lnTo>
                <a:lnTo>
                  <a:pt x="7537703" y="6858000"/>
                </a:lnTo>
                <a:lnTo>
                  <a:pt x="6265248" y="6858000"/>
                </a:lnTo>
                <a:lnTo>
                  <a:pt x="20957" y="6858000"/>
                </a:lnTo>
                <a:lnTo>
                  <a:pt x="46002" y="6702325"/>
                </a:lnTo>
                <a:lnTo>
                  <a:pt x="69870" y="6547334"/>
                </a:lnTo>
                <a:lnTo>
                  <a:pt x="93234" y="6391658"/>
                </a:lnTo>
                <a:lnTo>
                  <a:pt x="113237" y="6235295"/>
                </a:lnTo>
                <a:lnTo>
                  <a:pt x="133409" y="6079619"/>
                </a:lnTo>
                <a:lnTo>
                  <a:pt x="152234" y="5923256"/>
                </a:lnTo>
                <a:lnTo>
                  <a:pt x="168370" y="5768951"/>
                </a:lnTo>
                <a:lnTo>
                  <a:pt x="183667" y="5612589"/>
                </a:lnTo>
                <a:lnTo>
                  <a:pt x="197619" y="5456912"/>
                </a:lnTo>
                <a:lnTo>
                  <a:pt x="209720" y="5303979"/>
                </a:lnTo>
                <a:lnTo>
                  <a:pt x="221823" y="5148988"/>
                </a:lnTo>
                <a:lnTo>
                  <a:pt x="231908" y="4996055"/>
                </a:lnTo>
                <a:lnTo>
                  <a:pt x="239808" y="4843121"/>
                </a:lnTo>
                <a:lnTo>
                  <a:pt x="248045" y="4690874"/>
                </a:lnTo>
                <a:lnTo>
                  <a:pt x="254936" y="4539998"/>
                </a:lnTo>
                <a:lnTo>
                  <a:pt x="259811" y="4390493"/>
                </a:lnTo>
                <a:lnTo>
                  <a:pt x="264014" y="4240989"/>
                </a:lnTo>
                <a:lnTo>
                  <a:pt x="268047" y="4092856"/>
                </a:lnTo>
                <a:lnTo>
                  <a:pt x="269897" y="3946781"/>
                </a:lnTo>
                <a:lnTo>
                  <a:pt x="271913" y="3800705"/>
                </a:lnTo>
                <a:lnTo>
                  <a:pt x="272922" y="3656687"/>
                </a:lnTo>
                <a:lnTo>
                  <a:pt x="271913" y="3514041"/>
                </a:lnTo>
                <a:lnTo>
                  <a:pt x="271913" y="3372766"/>
                </a:lnTo>
                <a:lnTo>
                  <a:pt x="269897" y="3232863"/>
                </a:lnTo>
                <a:lnTo>
                  <a:pt x="266871" y="3095703"/>
                </a:lnTo>
                <a:lnTo>
                  <a:pt x="264014" y="2959915"/>
                </a:lnTo>
                <a:lnTo>
                  <a:pt x="260820" y="2826869"/>
                </a:lnTo>
                <a:lnTo>
                  <a:pt x="255946" y="2694510"/>
                </a:lnTo>
                <a:lnTo>
                  <a:pt x="250734" y="2564209"/>
                </a:lnTo>
                <a:lnTo>
                  <a:pt x="246028" y="2436650"/>
                </a:lnTo>
                <a:lnTo>
                  <a:pt x="232749" y="2187704"/>
                </a:lnTo>
                <a:lnTo>
                  <a:pt x="218630" y="1949046"/>
                </a:lnTo>
                <a:lnTo>
                  <a:pt x="203837" y="1719989"/>
                </a:lnTo>
                <a:lnTo>
                  <a:pt x="187532" y="1503276"/>
                </a:lnTo>
                <a:lnTo>
                  <a:pt x="170555" y="1296164"/>
                </a:lnTo>
                <a:lnTo>
                  <a:pt x="152234" y="1104140"/>
                </a:lnTo>
                <a:lnTo>
                  <a:pt x="134248" y="923775"/>
                </a:lnTo>
                <a:lnTo>
                  <a:pt x="116263" y="757811"/>
                </a:lnTo>
                <a:lnTo>
                  <a:pt x="99286" y="605564"/>
                </a:lnTo>
                <a:lnTo>
                  <a:pt x="83149" y="470461"/>
                </a:lnTo>
                <a:lnTo>
                  <a:pt x="67853" y="348389"/>
                </a:lnTo>
                <a:lnTo>
                  <a:pt x="55078" y="245519"/>
                </a:lnTo>
                <a:lnTo>
                  <a:pt x="42976" y="159108"/>
                </a:lnTo>
                <a:lnTo>
                  <a:pt x="25662" y="40464"/>
                </a:lnTo>
                <a:lnTo>
                  <a:pt x="19779" y="2"/>
                </a:lnTo>
                <a:lnTo>
                  <a:pt x="26532" y="2"/>
                </a:lnTo>
                <a:lnTo>
                  <a:pt x="26532" y="1"/>
                </a:lnTo>
                <a:lnTo>
                  <a:pt x="0" y="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ítulo 3">
            <a:extLst>
              <a:ext uri="{FF2B5EF4-FFF2-40B4-BE49-F238E27FC236}">
                <a16:creationId xmlns:a16="http://schemas.microsoft.com/office/drawing/2014/main" id="{E54A7595-5380-4EDE-9BAA-D4C4AF80EC8D}"/>
              </a:ext>
            </a:extLst>
          </p:cNvPr>
          <p:cNvSpPr>
            <a:spLocks noGrp="1"/>
          </p:cNvSpPr>
          <p:nvPr>
            <p:ph type="title"/>
          </p:nvPr>
        </p:nvSpPr>
        <p:spPr>
          <a:xfrm>
            <a:off x="685801" y="500743"/>
            <a:ext cx="7402285" cy="1360714"/>
          </a:xfrm>
        </p:spPr>
        <p:txBody>
          <a:bodyPr vert="horz" lIns="91440" tIns="45720" rIns="91440" bIns="45720" rtlCol="0" anchor="ctr">
            <a:normAutofit/>
          </a:bodyPr>
          <a:lstStyle/>
          <a:p>
            <a:r>
              <a:rPr lang="en-US" sz="2800" cap="all" dirty="0">
                <a:solidFill>
                  <a:srgbClr val="FF33CC"/>
                </a:solidFill>
                <a:latin typeface="Poppins Medium" panose="00000600000000000000" pitchFamily="50" charset="0"/>
                <a:cs typeface="Poppins Medium" panose="00000600000000000000" pitchFamily="50" charset="0"/>
              </a:rPr>
              <a:t>¿QUÉ </a:t>
            </a:r>
            <a:r>
              <a:rPr lang="en-US" sz="2800" cap="all" dirty="0" err="1">
                <a:solidFill>
                  <a:srgbClr val="FF33CC"/>
                </a:solidFill>
                <a:latin typeface="Poppins Medium" panose="00000600000000000000" pitchFamily="50" charset="0"/>
                <a:cs typeface="Poppins Medium" panose="00000600000000000000" pitchFamily="50" charset="0"/>
              </a:rPr>
              <a:t>puedes</a:t>
            </a:r>
            <a:r>
              <a:rPr lang="en-US" sz="2800" cap="all" dirty="0">
                <a:solidFill>
                  <a:srgbClr val="FF33CC"/>
                </a:solidFill>
                <a:latin typeface="Poppins Medium" panose="00000600000000000000" pitchFamily="50" charset="0"/>
                <a:cs typeface="Poppins Medium" panose="00000600000000000000" pitchFamily="50" charset="0"/>
              </a:rPr>
              <a:t> </a:t>
            </a:r>
            <a:r>
              <a:rPr lang="en-US" sz="2800" cap="all" dirty="0" err="1">
                <a:solidFill>
                  <a:srgbClr val="FF33CC"/>
                </a:solidFill>
                <a:latin typeface="Poppins Medium" panose="00000600000000000000" pitchFamily="50" charset="0"/>
                <a:cs typeface="Poppins Medium" panose="00000600000000000000" pitchFamily="50" charset="0"/>
              </a:rPr>
              <a:t>utilizar</a:t>
            </a:r>
            <a:r>
              <a:rPr lang="en-US" sz="2800" cap="all" dirty="0">
                <a:solidFill>
                  <a:srgbClr val="FF33CC"/>
                </a:solidFill>
                <a:latin typeface="Poppins Medium" panose="00000600000000000000" pitchFamily="50" charset="0"/>
                <a:cs typeface="Poppins Medium" panose="00000600000000000000" pitchFamily="50" charset="0"/>
              </a:rPr>
              <a:t> (O NO) </a:t>
            </a:r>
            <a:r>
              <a:rPr lang="en-US" sz="2800" cap="all" dirty="0" err="1">
                <a:solidFill>
                  <a:srgbClr val="FF33CC"/>
                </a:solidFill>
                <a:latin typeface="Poppins Medium" panose="00000600000000000000" pitchFamily="50" charset="0"/>
                <a:cs typeface="Poppins Medium" panose="00000600000000000000" pitchFamily="50" charset="0"/>
              </a:rPr>
              <a:t>en</a:t>
            </a:r>
            <a:r>
              <a:rPr lang="en-US" sz="2800" cap="all" dirty="0">
                <a:solidFill>
                  <a:srgbClr val="FF33CC"/>
                </a:solidFill>
                <a:latin typeface="Poppins Medium" panose="00000600000000000000" pitchFamily="50" charset="0"/>
                <a:cs typeface="Poppins Medium" panose="00000600000000000000" pitchFamily="50" charset="0"/>
              </a:rPr>
              <a:t> </a:t>
            </a:r>
            <a:r>
              <a:rPr lang="en-US" sz="2800" cap="all" dirty="0" err="1">
                <a:solidFill>
                  <a:srgbClr val="FF33CC"/>
                </a:solidFill>
                <a:latin typeface="Poppins Medium" panose="00000600000000000000" pitchFamily="50" charset="0"/>
                <a:cs typeface="Poppins Medium" panose="00000600000000000000" pitchFamily="50" charset="0"/>
              </a:rPr>
              <a:t>el</a:t>
            </a:r>
            <a:r>
              <a:rPr lang="en-US" sz="2800" cap="all" dirty="0">
                <a:solidFill>
                  <a:srgbClr val="FF33CC"/>
                </a:solidFill>
                <a:latin typeface="Poppins Medium" panose="00000600000000000000" pitchFamily="50" charset="0"/>
                <a:cs typeface="Poppins Medium" panose="00000600000000000000" pitchFamily="50" charset="0"/>
              </a:rPr>
              <a:t> TÍTULO?</a:t>
            </a:r>
          </a:p>
        </p:txBody>
      </p:sp>
      <p:sp>
        <p:nvSpPr>
          <p:cNvPr id="5" name="Marcador de texto 4">
            <a:extLst>
              <a:ext uri="{FF2B5EF4-FFF2-40B4-BE49-F238E27FC236}">
                <a16:creationId xmlns:a16="http://schemas.microsoft.com/office/drawing/2014/main" id="{949B2544-1631-4478-82CB-6002AB5A1452}"/>
              </a:ext>
            </a:extLst>
          </p:cNvPr>
          <p:cNvSpPr>
            <a:spLocks noGrp="1"/>
          </p:cNvSpPr>
          <p:nvPr>
            <p:ph type="body" idx="1"/>
          </p:nvPr>
        </p:nvSpPr>
        <p:spPr>
          <a:xfrm>
            <a:off x="685801" y="1861456"/>
            <a:ext cx="7402285" cy="4726379"/>
          </a:xfrm>
        </p:spPr>
        <p:txBody>
          <a:bodyPr vert="horz" lIns="91440" tIns="45720" rIns="91440" bIns="45720" rtlCol="0" anchor="ctr">
            <a:normAutofit/>
          </a:bodyPr>
          <a:lstStyle/>
          <a:p>
            <a:pPr>
              <a:buFont typeface="Arial"/>
              <a:buChar char="•"/>
            </a:pPr>
            <a:r>
              <a:rPr lang="en-US" dirty="0">
                <a:latin typeface="Poppins Medium" panose="00000600000000000000" pitchFamily="50" charset="0"/>
                <a:cs typeface="Poppins Medium" panose="00000600000000000000" pitchFamily="50" charset="0"/>
              </a:rPr>
              <a:t> </a:t>
            </a:r>
            <a:r>
              <a:rPr lang="en-US" dirty="0">
                <a:solidFill>
                  <a:srgbClr val="FF33CC"/>
                </a:solidFill>
                <a:latin typeface="Poppins Medium" panose="00000600000000000000" pitchFamily="50" charset="0"/>
                <a:cs typeface="Poppins Medium" panose="00000600000000000000" pitchFamily="50" charset="0"/>
              </a:rPr>
              <a:t>NO a los emojis </a:t>
            </a:r>
            <a:r>
              <a:rPr lang="en-US" dirty="0">
                <a:latin typeface="Poppins Medium" panose="00000600000000000000" pitchFamily="50" charset="0"/>
                <a:cs typeface="Poppins Medium" panose="00000600000000000000" pitchFamily="50" charset="0"/>
              </a:rPr>
              <a:t>-&gt; No </a:t>
            </a:r>
            <a:r>
              <a:rPr lang="en-US" dirty="0" err="1">
                <a:latin typeface="Poppins Medium" panose="00000600000000000000" pitchFamily="50" charset="0"/>
                <a:cs typeface="Poppins Medium" panose="00000600000000000000" pitchFamily="50" charset="0"/>
              </a:rPr>
              <a:t>están</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permitidos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en</a:t>
            </a:r>
            <a:r>
              <a:rPr lang="en-US" dirty="0">
                <a:latin typeface="Poppins Medium" panose="00000600000000000000" pitchFamily="50" charset="0"/>
                <a:cs typeface="Poppins Medium" panose="00000600000000000000" pitchFamily="50" charset="0"/>
              </a:rPr>
              <a:t> los </a:t>
            </a:r>
            <a:r>
              <a:rPr lang="en-US" dirty="0" err="1">
                <a:latin typeface="Poppins Medium" panose="00000600000000000000" pitchFamily="50" charset="0"/>
                <a:cs typeface="Poppins Medium" panose="00000600000000000000" pitchFamily="50" charset="0"/>
              </a:rPr>
              <a:t>títulos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aunque</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en</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algunas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ocasiones</a:t>
            </a:r>
            <a:r>
              <a:rPr lang="en-US" dirty="0">
                <a:latin typeface="Poppins Medium" panose="00000600000000000000" pitchFamily="50" charset="0"/>
                <a:cs typeface="Poppins Medium" panose="00000600000000000000" pitchFamily="50" charset="0"/>
              </a:rPr>
              <a:t> “Amazon” se los </a:t>
            </a:r>
            <a:r>
              <a:rPr lang="en-US" dirty="0" err="1">
                <a:latin typeface="Poppins Medium" panose="00000600000000000000" pitchFamily="50" charset="0"/>
                <a:cs typeface="Poppins Medium" panose="00000600000000000000" pitchFamily="50" charset="0"/>
              </a:rPr>
              <a:t>trague</a:t>
            </a:r>
            <a:r>
              <a:rPr lang="en-US" dirty="0">
                <a:latin typeface="Poppins Medium" panose="00000600000000000000" pitchFamily="50" charset="0"/>
                <a:cs typeface="Poppins Medium" panose="00000600000000000000" pitchFamily="50" charset="0"/>
              </a:rPr>
              <a:t>)</a:t>
            </a:r>
          </a:p>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Usa</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separadores</a:t>
            </a:r>
            <a:r>
              <a:rPr lang="en-US" dirty="0">
                <a:latin typeface="Poppins Medium" panose="00000600000000000000" pitchFamily="50" charset="0"/>
                <a:cs typeface="Poppins Medium" panose="00000600000000000000" pitchFamily="50" charset="0"/>
              </a:rPr>
              <a:t> para </a:t>
            </a:r>
            <a:r>
              <a:rPr lang="en-US" dirty="0" err="1">
                <a:latin typeface="Poppins Medium" panose="00000600000000000000" pitchFamily="50" charset="0"/>
                <a:cs typeface="Poppins Medium" panose="00000600000000000000" pitchFamily="50" charset="0"/>
              </a:rPr>
              <a:t>separar</a:t>
            </a:r>
            <a:r>
              <a:rPr lang="en-US" dirty="0">
                <a:latin typeface="Poppins Medium" panose="00000600000000000000" pitchFamily="50" charset="0"/>
                <a:cs typeface="Poppins Medium" panose="00000600000000000000" pitchFamily="50" charset="0"/>
              </a:rPr>
              <a:t> la </a:t>
            </a:r>
            <a:r>
              <a:rPr lang="en-US" dirty="0" err="1">
                <a:latin typeface="Poppins Medium" panose="00000600000000000000" pitchFamily="50" charset="0"/>
                <a:cs typeface="Poppins Medium" panose="00000600000000000000" pitchFamily="50" charset="0"/>
              </a:rPr>
              <a:t>información</a:t>
            </a:r>
            <a:r>
              <a:rPr lang="en-US" dirty="0">
                <a:latin typeface="Poppins Medium" panose="00000600000000000000" pitchFamily="50" charset="0"/>
                <a:cs typeface="Poppins Medium" panose="00000600000000000000" pitchFamily="50" charset="0"/>
              </a:rPr>
              <a:t> (por </a:t>
            </a:r>
            <a:r>
              <a:rPr lang="en-US" dirty="0" err="1">
                <a:latin typeface="Poppins Medium" panose="00000600000000000000" pitchFamily="50" charset="0"/>
                <a:cs typeface="Poppins Medium" panose="00000600000000000000" pitchFamily="50" charset="0"/>
              </a:rPr>
              <a:t>ejemplo</a:t>
            </a:r>
            <a:r>
              <a:rPr lang="en-US" dirty="0">
                <a:latin typeface="Poppins Medium" panose="00000600000000000000" pitchFamily="50" charset="0"/>
                <a:cs typeface="Poppins Medium" panose="00000600000000000000" pitchFamily="50" charset="0"/>
              </a:rPr>
              <a:t> “|” y “-” ). Tener </a:t>
            </a:r>
            <a:r>
              <a:rPr lang="en-US" dirty="0" err="1">
                <a:latin typeface="Poppins Medium" panose="00000600000000000000" pitchFamily="50" charset="0"/>
                <a:cs typeface="Poppins Medium" panose="00000600000000000000" pitchFamily="50" charset="0"/>
              </a:rPr>
              <a:t>todo</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el</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título</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seguido</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puede</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dar</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lugar</a:t>
            </a:r>
            <a:r>
              <a:rPr lang="en-US" dirty="0">
                <a:latin typeface="Poppins Medium" panose="00000600000000000000" pitchFamily="50" charset="0"/>
                <a:cs typeface="Poppins Medium" panose="00000600000000000000" pitchFamily="50" charset="0"/>
              </a:rPr>
              <a:t> a </a:t>
            </a:r>
            <a:r>
              <a:rPr lang="en-US" dirty="0" err="1">
                <a:latin typeface="Poppins Medium" panose="00000600000000000000" pitchFamily="50" charset="0"/>
                <a:cs typeface="Poppins Medium" panose="00000600000000000000" pitchFamily="50" charset="0"/>
              </a:rPr>
              <a:t>confusión</a:t>
            </a:r>
            <a:endParaRPr lang="en-US" dirty="0">
              <a:latin typeface="Poppins Medium" panose="00000600000000000000" pitchFamily="50" charset="0"/>
              <a:cs typeface="Poppins Medium" panose="00000600000000000000" pitchFamily="50" charset="0"/>
            </a:endParaRPr>
          </a:p>
          <a:p>
            <a:pPr>
              <a:buFont typeface="Arial"/>
              <a:buChar char="•"/>
            </a:pPr>
            <a:r>
              <a:rPr lang="en-US" dirty="0">
                <a:solidFill>
                  <a:srgbClr val="FF33CC"/>
                </a:solidFill>
                <a:latin typeface="Poppins Medium" panose="00000600000000000000" pitchFamily="50" charset="0"/>
                <a:cs typeface="Poppins Medium" panose="00000600000000000000" pitchFamily="50" charset="0"/>
              </a:rPr>
              <a:t> NO HTML </a:t>
            </a:r>
            <a:r>
              <a:rPr lang="en-US" dirty="0">
                <a:latin typeface="Poppins Medium" panose="00000600000000000000" pitchFamily="50" charset="0"/>
                <a:cs typeface="Poppins Medium" panose="00000600000000000000" pitchFamily="50" charset="0"/>
              </a:rPr>
              <a:t>-&gt;No se </a:t>
            </a:r>
            <a:r>
              <a:rPr lang="en-US" dirty="0" err="1">
                <a:latin typeface="Poppins Medium" panose="00000600000000000000" pitchFamily="50" charset="0"/>
                <a:cs typeface="Poppins Medium" panose="00000600000000000000" pitchFamily="50" charset="0"/>
              </a:rPr>
              <a:t>puede</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mejorar</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el</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título</a:t>
            </a:r>
            <a:r>
              <a:rPr lang="en-US" dirty="0">
                <a:latin typeface="Poppins Medium" panose="00000600000000000000" pitchFamily="50" charset="0"/>
                <a:cs typeface="Poppins Medium" panose="00000600000000000000" pitchFamily="50" charset="0"/>
              </a:rPr>
              <a:t> con HTML (</a:t>
            </a:r>
            <a:r>
              <a:rPr lang="en-US" dirty="0" err="1">
                <a:latin typeface="Poppins Medium" panose="00000600000000000000" pitchFamily="50" charset="0"/>
                <a:cs typeface="Poppins Medium" panose="00000600000000000000" pitchFamily="50" charset="0"/>
              </a:rPr>
              <a:t>negritas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cursivas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etc</a:t>
            </a:r>
            <a:r>
              <a:rPr lang="en-US" dirty="0">
                <a:latin typeface="Poppins Medium" panose="00000600000000000000" pitchFamily="50" charset="0"/>
                <a:cs typeface="Poppins Medium" panose="00000600000000000000" pitchFamily="50" charset="0"/>
              </a:rPr>
              <a:t>…)</a:t>
            </a:r>
          </a:p>
        </p:txBody>
      </p:sp>
    </p:spTree>
    <p:extLst>
      <p:ext uri="{BB962C8B-B14F-4D97-AF65-F5344CB8AC3E}">
        <p14:creationId xmlns:p14="http://schemas.microsoft.com/office/powerpoint/2010/main" val="2629495485"/>
      </p:ext>
    </p:extLst>
  </p:cSld>
  <p:clrMapOvr>
    <a:overrideClrMapping bg1="lt1" tx1="dk1" bg2="lt2" tx2="dk2" accent1="accent1" accent2="accent2" accent3="accent3" accent4="accent4" accent5="accent5" accent6="accent6" hlink="hlink" folHlink="folHlink"/>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7402285" cy="1360714"/>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a:latin typeface="Poppins Medium" panose="00000600000000000000" pitchFamily="50" charset="0"/>
                <a:cs typeface="Poppins Medium" panose="00000600000000000000" pitchFamily="50" charset="0"/>
              </a:rPr>
              <a:t>EJEMPLOS DE TÍTULOS</a:t>
            </a:r>
          </a:p>
        </p:txBody>
      </p:sp>
      <p:sp>
        <p:nvSpPr>
          <p:cNvPr id="193" name="Marcador de texto 4">
            <a:extLst>
              <a:ext uri="{FF2B5EF4-FFF2-40B4-BE49-F238E27FC236}">
                <a16:creationId xmlns:a16="http://schemas.microsoft.com/office/drawing/2014/main" id="{616DCDCE-EB27-4784-BDC0-363134EEF4B7}"/>
              </a:ext>
            </a:extLst>
          </p:cNvPr>
          <p:cNvSpPr>
            <a:spLocks noGrp="1"/>
          </p:cNvSpPr>
          <p:nvPr>
            <p:ph type="body" idx="1"/>
          </p:nvPr>
        </p:nvSpPr>
        <p:spPr>
          <a:xfrm>
            <a:off x="386368" y="2487718"/>
            <a:ext cx="5423340" cy="2824171"/>
          </a:xfrm>
        </p:spPr>
        <p:txBody>
          <a:bodyPr vert="horz" lIns="91440" tIns="45720" rIns="91440" bIns="45720" rtlCol="0" anchor="ctr">
            <a:normAutofit/>
          </a:bodyPr>
          <a:lstStyle/>
          <a:p>
            <a:r>
              <a:rPr lang="en-US" dirty="0" err="1">
                <a:solidFill>
                  <a:srgbClr val="FF33CC"/>
                </a:solidFill>
                <a:latin typeface="Poppins Medium" panose="00000600000000000000" pitchFamily="50" charset="0"/>
                <a:cs typeface="Poppins Medium" panose="00000600000000000000" pitchFamily="50" charset="0"/>
              </a:rPr>
              <a:t>Corchetes</a:t>
            </a:r>
            <a:r>
              <a:rPr lang="en-US" dirty="0">
                <a:solidFill>
                  <a:srgbClr val="FF33CC"/>
                </a:solidFill>
                <a:latin typeface="Poppins Medium" panose="00000600000000000000" pitchFamily="50" charset="0"/>
                <a:cs typeface="Poppins Medium" panose="00000600000000000000" pitchFamily="50" charset="0"/>
              </a:rPr>
              <a:t> para </a:t>
            </a:r>
            <a:r>
              <a:rPr lang="en-US" dirty="0" err="1">
                <a:solidFill>
                  <a:srgbClr val="FF33CC"/>
                </a:solidFill>
                <a:latin typeface="Poppins Medium" panose="00000600000000000000" pitchFamily="50" charset="0"/>
                <a:cs typeface="Poppins Medium" panose="00000600000000000000" pitchFamily="50" charset="0"/>
              </a:rPr>
              <a:t>destacar</a:t>
            </a:r>
            <a:r>
              <a:rPr lang="en-US" dirty="0">
                <a:solidFill>
                  <a:srgbClr val="FF33CC"/>
                </a:solidFill>
                <a:latin typeface="Poppins Medium" panose="00000600000000000000" pitchFamily="50" charset="0"/>
                <a:cs typeface="Poppins Medium" panose="00000600000000000000" pitchFamily="50" charset="0"/>
              </a:rPr>
              <a:t> “algo” de </a:t>
            </a:r>
            <a:r>
              <a:rPr lang="en-US" dirty="0" err="1">
                <a:solidFill>
                  <a:srgbClr val="FF33CC"/>
                </a:solidFill>
                <a:latin typeface="Poppins Medium" panose="00000600000000000000" pitchFamily="50" charset="0"/>
                <a:cs typeface="Poppins Medium" panose="00000600000000000000" pitchFamily="50" charset="0"/>
              </a:rPr>
              <a:t>nuestro</a:t>
            </a:r>
            <a:r>
              <a:rPr lang="en-US" dirty="0">
                <a:solidFill>
                  <a:srgbClr val="FF33CC"/>
                </a:solidFill>
                <a:latin typeface="Poppins Medium" panose="00000600000000000000" pitchFamily="50" charset="0"/>
                <a:cs typeface="Poppins Medium" panose="00000600000000000000" pitchFamily="50" charset="0"/>
              </a:rPr>
              <a:t> </a:t>
            </a:r>
            <a:r>
              <a:rPr lang="en-US" dirty="0" err="1">
                <a:solidFill>
                  <a:srgbClr val="FF33CC"/>
                </a:solidFill>
                <a:latin typeface="Poppins Medium" panose="00000600000000000000" pitchFamily="50" charset="0"/>
                <a:cs typeface="Poppins Medium" panose="00000600000000000000" pitchFamily="50" charset="0"/>
              </a:rPr>
              <a:t>título</a:t>
            </a:r>
            <a:endParaRPr lang="en-US" dirty="0">
              <a:solidFill>
                <a:srgbClr val="FF33CC"/>
              </a:solidFill>
              <a:latin typeface="Poppins Medium" panose="00000600000000000000" pitchFamily="50" charset="0"/>
              <a:cs typeface="Poppins Medium" panose="00000600000000000000" pitchFamily="50" charset="0"/>
            </a:endParaRPr>
          </a:p>
          <a:p>
            <a:r>
              <a:rPr lang="en-US" dirty="0">
                <a:latin typeface="Poppins Medium" panose="00000600000000000000" pitchFamily="50" charset="0"/>
                <a:cs typeface="Poppins Medium" panose="00000600000000000000" pitchFamily="50" charset="0"/>
              </a:rPr>
              <a:t>[X </a:t>
            </a:r>
            <a:r>
              <a:rPr lang="en-US" dirty="0" err="1">
                <a:latin typeface="Poppins Medium" panose="00000600000000000000" pitchFamily="50" charset="0"/>
                <a:cs typeface="Poppins Medium" panose="00000600000000000000" pitchFamily="50" charset="0"/>
              </a:rPr>
              <a:t>unidades</a:t>
            </a:r>
            <a:r>
              <a:rPr lang="en-US" dirty="0">
                <a:latin typeface="Poppins Medium" panose="00000600000000000000" pitchFamily="50" charset="0"/>
                <a:cs typeface="Poppins Medium" panose="00000600000000000000" pitchFamily="50" charset="0"/>
              </a:rPr>
              <a:t>] + </a:t>
            </a:r>
            <a:r>
              <a:rPr lang="en-US" dirty="0" err="1">
                <a:latin typeface="Poppins Medium" panose="00000600000000000000" pitchFamily="50" charset="0"/>
                <a:cs typeface="Poppins Medium" panose="00000600000000000000" pitchFamily="50" charset="0"/>
              </a:rPr>
              <a:t>título</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descriptivo</a:t>
            </a:r>
            <a:r>
              <a:rPr lang="en-US" dirty="0">
                <a:latin typeface="Poppins Medium" panose="00000600000000000000" pitchFamily="50" charset="0"/>
                <a:cs typeface="Poppins Medium" panose="00000600000000000000" pitchFamily="50" charset="0"/>
              </a:rPr>
              <a:t> + KW´s + ….</a:t>
            </a:r>
          </a:p>
          <a:p>
            <a:endParaRPr lang="en-US" dirty="0">
              <a:solidFill>
                <a:srgbClr val="FF33CC"/>
              </a:solidFill>
              <a:latin typeface="Poppins Medium" panose="00000600000000000000" pitchFamily="50" charset="0"/>
              <a:cs typeface="Poppins Medium" panose="00000600000000000000" pitchFamily="50" charset="0"/>
            </a:endParaRPr>
          </a:p>
          <a:p>
            <a:r>
              <a:rPr lang="en-US" sz="4400" dirty="0">
                <a:solidFill>
                  <a:srgbClr val="FF33CC"/>
                </a:solidFill>
                <a:latin typeface="Poppins Medium" panose="00000600000000000000" pitchFamily="50" charset="0"/>
                <a:cs typeface="Poppins Medium" panose="00000600000000000000" pitchFamily="50" charset="0"/>
              </a:rPr>
              <a:t>SI</a:t>
            </a:r>
          </a:p>
        </p:txBody>
      </p:sp>
      <p:pic>
        <p:nvPicPr>
          <p:cNvPr id="195" name="Imagen 194">
            <a:extLst>
              <a:ext uri="{FF2B5EF4-FFF2-40B4-BE49-F238E27FC236}">
                <a16:creationId xmlns:a16="http://schemas.microsoft.com/office/drawing/2014/main" id="{B189A336-7041-4BFE-9FD3-C9A58E583A18}"/>
              </a:ext>
            </a:extLst>
          </p:cNvPr>
          <p:cNvPicPr>
            <a:picLocks noChangeAspect="1"/>
          </p:cNvPicPr>
          <p:nvPr/>
        </p:nvPicPr>
        <p:blipFill>
          <a:blip r:embed="rId4"/>
          <a:stretch>
            <a:fillRect/>
          </a:stretch>
        </p:blipFill>
        <p:spPr>
          <a:xfrm>
            <a:off x="6111971" y="3823355"/>
            <a:ext cx="5838173" cy="487621"/>
          </a:xfrm>
          <a:prstGeom prst="rect">
            <a:avLst/>
          </a:prstGeom>
        </p:spPr>
      </p:pic>
    </p:spTree>
    <p:extLst>
      <p:ext uri="{BB962C8B-B14F-4D97-AF65-F5344CB8AC3E}">
        <p14:creationId xmlns:p14="http://schemas.microsoft.com/office/powerpoint/2010/main" val="301233258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7402285" cy="1360714"/>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a:latin typeface="Poppins Medium" panose="00000600000000000000" pitchFamily="50" charset="0"/>
                <a:cs typeface="Poppins Medium" panose="00000600000000000000" pitchFamily="50" charset="0"/>
              </a:rPr>
              <a:t>EJEMPLOS DE TÍTULOS</a:t>
            </a:r>
          </a:p>
        </p:txBody>
      </p:sp>
      <p:sp>
        <p:nvSpPr>
          <p:cNvPr id="193" name="Marcador de texto 4">
            <a:extLst>
              <a:ext uri="{FF2B5EF4-FFF2-40B4-BE49-F238E27FC236}">
                <a16:creationId xmlns:a16="http://schemas.microsoft.com/office/drawing/2014/main" id="{616DCDCE-EB27-4784-BDC0-363134EEF4B7}"/>
              </a:ext>
            </a:extLst>
          </p:cNvPr>
          <p:cNvSpPr>
            <a:spLocks noGrp="1"/>
          </p:cNvSpPr>
          <p:nvPr>
            <p:ph type="body" idx="1"/>
          </p:nvPr>
        </p:nvSpPr>
        <p:spPr>
          <a:xfrm>
            <a:off x="386368" y="2487718"/>
            <a:ext cx="5423340" cy="2824171"/>
          </a:xfrm>
        </p:spPr>
        <p:txBody>
          <a:bodyPr vert="horz" lIns="91440" tIns="45720" rIns="91440" bIns="45720" rtlCol="0" anchor="ctr">
            <a:normAutofit/>
          </a:bodyPr>
          <a:lstStyle/>
          <a:p>
            <a:r>
              <a:rPr lang="en-US" dirty="0" err="1">
                <a:solidFill>
                  <a:srgbClr val="FF33CC"/>
                </a:solidFill>
                <a:latin typeface="Poppins Medium" panose="00000600000000000000" pitchFamily="50" charset="0"/>
                <a:cs typeface="Poppins Medium" panose="00000600000000000000" pitchFamily="50" charset="0"/>
              </a:rPr>
              <a:t>Aprovecha</a:t>
            </a:r>
            <a:r>
              <a:rPr lang="en-US" dirty="0">
                <a:solidFill>
                  <a:srgbClr val="FF33CC"/>
                </a:solidFill>
                <a:latin typeface="Poppins Medium" panose="00000600000000000000" pitchFamily="50" charset="0"/>
                <a:cs typeface="Poppins Medium" panose="00000600000000000000" pitchFamily="50" charset="0"/>
              </a:rPr>
              <a:t> </a:t>
            </a:r>
            <a:r>
              <a:rPr lang="en-US" dirty="0" err="1">
                <a:solidFill>
                  <a:srgbClr val="FF33CC"/>
                </a:solidFill>
                <a:latin typeface="Poppins Medium" panose="00000600000000000000" pitchFamily="50" charset="0"/>
                <a:cs typeface="Poppins Medium" panose="00000600000000000000" pitchFamily="50" charset="0"/>
              </a:rPr>
              <a:t>todos</a:t>
            </a:r>
            <a:r>
              <a:rPr lang="en-US" dirty="0">
                <a:solidFill>
                  <a:srgbClr val="FF33CC"/>
                </a:solidFill>
                <a:latin typeface="Poppins Medium" panose="00000600000000000000" pitchFamily="50" charset="0"/>
                <a:cs typeface="Poppins Medium" panose="00000600000000000000" pitchFamily="50" charset="0"/>
              </a:rPr>
              <a:t> los </a:t>
            </a:r>
            <a:r>
              <a:rPr lang="en-US" dirty="0" err="1">
                <a:solidFill>
                  <a:srgbClr val="FF33CC"/>
                </a:solidFill>
                <a:latin typeface="Poppins Medium" panose="00000600000000000000" pitchFamily="50" charset="0"/>
                <a:cs typeface="Poppins Medium" panose="00000600000000000000" pitchFamily="50" charset="0"/>
              </a:rPr>
              <a:t>caracteres</a:t>
            </a:r>
            <a:r>
              <a:rPr lang="en-US" dirty="0">
                <a:solidFill>
                  <a:srgbClr val="FF33CC"/>
                </a:solidFill>
                <a:latin typeface="Poppins Medium" panose="00000600000000000000" pitchFamily="50" charset="0"/>
                <a:cs typeface="Poppins Medium" panose="00000600000000000000" pitchFamily="50" charset="0"/>
              </a:rPr>
              <a:t> que </a:t>
            </a:r>
            <a:r>
              <a:rPr lang="en-US" dirty="0" err="1">
                <a:solidFill>
                  <a:srgbClr val="FF33CC"/>
                </a:solidFill>
                <a:latin typeface="Poppins Medium" panose="00000600000000000000" pitchFamily="50" charset="0"/>
                <a:cs typeface="Poppins Medium" panose="00000600000000000000" pitchFamily="50" charset="0"/>
              </a:rPr>
              <a:t>te</a:t>
            </a:r>
            <a:r>
              <a:rPr lang="en-US" dirty="0">
                <a:solidFill>
                  <a:srgbClr val="FF33CC"/>
                </a:solidFill>
                <a:latin typeface="Poppins Medium" panose="00000600000000000000" pitchFamily="50" charset="0"/>
                <a:cs typeface="Poppins Medium" panose="00000600000000000000" pitchFamily="50" charset="0"/>
              </a:rPr>
              <a:t> </a:t>
            </a:r>
            <a:r>
              <a:rPr lang="en-US" dirty="0" err="1">
                <a:solidFill>
                  <a:srgbClr val="FF33CC"/>
                </a:solidFill>
                <a:latin typeface="Poppins Medium" panose="00000600000000000000" pitchFamily="50" charset="0"/>
                <a:cs typeface="Poppins Medium" panose="00000600000000000000" pitchFamily="50" charset="0"/>
              </a:rPr>
              <a:t>deje</a:t>
            </a:r>
            <a:r>
              <a:rPr lang="en-US" dirty="0">
                <a:solidFill>
                  <a:srgbClr val="FF33CC"/>
                </a:solidFill>
                <a:latin typeface="Poppins Medium" panose="00000600000000000000" pitchFamily="50" charset="0"/>
                <a:cs typeface="Poppins Medium" panose="00000600000000000000" pitchFamily="50" charset="0"/>
              </a:rPr>
              <a:t> la </a:t>
            </a:r>
            <a:r>
              <a:rPr lang="en-US" dirty="0" err="1">
                <a:solidFill>
                  <a:srgbClr val="FF33CC"/>
                </a:solidFill>
                <a:latin typeface="Poppins Medium" panose="00000600000000000000" pitchFamily="50" charset="0"/>
                <a:cs typeface="Poppins Medium" panose="00000600000000000000" pitchFamily="50" charset="0"/>
              </a:rPr>
              <a:t>categoría</a:t>
            </a:r>
            <a:r>
              <a:rPr lang="en-US" dirty="0">
                <a:solidFill>
                  <a:srgbClr val="FF33CC"/>
                </a:solidFill>
                <a:latin typeface="Poppins Medium" panose="00000600000000000000" pitchFamily="50" charset="0"/>
                <a:cs typeface="Poppins Medium" panose="00000600000000000000" pitchFamily="50" charset="0"/>
              </a:rPr>
              <a:t> (</a:t>
            </a:r>
            <a:r>
              <a:rPr lang="en-US" dirty="0" err="1">
                <a:solidFill>
                  <a:srgbClr val="FF33CC"/>
                </a:solidFill>
                <a:latin typeface="Poppins Medium" panose="00000600000000000000" pitchFamily="50" charset="0"/>
                <a:cs typeface="Poppins Medium" panose="00000600000000000000" pitchFamily="50" charset="0"/>
              </a:rPr>
              <a:t>ojo</a:t>
            </a:r>
            <a:r>
              <a:rPr lang="en-US" dirty="0">
                <a:solidFill>
                  <a:srgbClr val="FF33CC"/>
                </a:solidFill>
                <a:latin typeface="Poppins Medium" panose="00000600000000000000" pitchFamily="50" charset="0"/>
                <a:cs typeface="Poppins Medium" panose="00000600000000000000" pitchFamily="50" charset="0"/>
              </a:rPr>
              <a:t>!!! </a:t>
            </a:r>
            <a:r>
              <a:rPr lang="en-US" dirty="0" err="1">
                <a:solidFill>
                  <a:srgbClr val="FF33CC"/>
                </a:solidFill>
                <a:latin typeface="Poppins Medium" panose="00000600000000000000" pitchFamily="50" charset="0"/>
                <a:cs typeface="Poppins Medium" panose="00000600000000000000" pitchFamily="50" charset="0"/>
              </a:rPr>
              <a:t>Piensa</a:t>
            </a:r>
            <a:r>
              <a:rPr lang="en-US" dirty="0">
                <a:solidFill>
                  <a:srgbClr val="FF33CC"/>
                </a:solidFill>
                <a:latin typeface="Poppins Medium" panose="00000600000000000000" pitchFamily="50" charset="0"/>
                <a:cs typeface="Poppins Medium" panose="00000600000000000000" pitchFamily="50" charset="0"/>
              </a:rPr>
              <a:t> </a:t>
            </a:r>
            <a:r>
              <a:rPr lang="en-US" dirty="0" err="1">
                <a:solidFill>
                  <a:srgbClr val="FF33CC"/>
                </a:solidFill>
                <a:latin typeface="Poppins Medium" panose="00000600000000000000" pitchFamily="50" charset="0"/>
                <a:cs typeface="Poppins Medium" panose="00000600000000000000" pitchFamily="50" charset="0"/>
              </a:rPr>
              <a:t>en</a:t>
            </a:r>
            <a:r>
              <a:rPr lang="en-US" dirty="0">
                <a:solidFill>
                  <a:srgbClr val="FF33CC"/>
                </a:solidFill>
                <a:latin typeface="Poppins Medium" panose="00000600000000000000" pitchFamily="50" charset="0"/>
                <a:cs typeface="Poppins Medium" panose="00000600000000000000" pitchFamily="50" charset="0"/>
              </a:rPr>
              <a:t> </a:t>
            </a:r>
            <a:r>
              <a:rPr lang="en-US" dirty="0" err="1">
                <a:solidFill>
                  <a:srgbClr val="FF33CC"/>
                </a:solidFill>
                <a:latin typeface="Poppins Medium" panose="00000600000000000000" pitchFamily="50" charset="0"/>
                <a:cs typeface="Poppins Medium" panose="00000600000000000000" pitchFamily="50" charset="0"/>
              </a:rPr>
              <a:t>móvil</a:t>
            </a:r>
            <a:r>
              <a:rPr lang="en-US" dirty="0">
                <a:solidFill>
                  <a:srgbClr val="FF33CC"/>
                </a:solidFill>
                <a:latin typeface="Poppins Medium" panose="00000600000000000000" pitchFamily="50" charset="0"/>
                <a:cs typeface="Poppins Medium" panose="00000600000000000000" pitchFamily="50" charset="0"/>
              </a:rPr>
              <a:t>)</a:t>
            </a:r>
          </a:p>
          <a:p>
            <a:r>
              <a:rPr lang="en-US" dirty="0" err="1">
                <a:latin typeface="Poppins Medium" panose="00000600000000000000" pitchFamily="50" charset="0"/>
                <a:cs typeface="Poppins Medium" panose="00000600000000000000" pitchFamily="50" charset="0"/>
              </a:rPr>
              <a:t>Qué</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tu</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título</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siempre</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tenga</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sentido</a:t>
            </a:r>
            <a:endParaRPr lang="en-US" dirty="0">
              <a:latin typeface="Poppins Medium" panose="00000600000000000000" pitchFamily="50" charset="0"/>
              <a:cs typeface="Poppins Medium" panose="00000600000000000000" pitchFamily="50" charset="0"/>
            </a:endParaRPr>
          </a:p>
          <a:p>
            <a:endParaRPr lang="en-US" dirty="0">
              <a:solidFill>
                <a:srgbClr val="FF33CC"/>
              </a:solidFill>
              <a:latin typeface="Poppins Medium" panose="00000600000000000000" pitchFamily="50" charset="0"/>
              <a:cs typeface="Poppins Medium" panose="00000600000000000000" pitchFamily="50" charset="0"/>
            </a:endParaRPr>
          </a:p>
          <a:p>
            <a:r>
              <a:rPr lang="en-US" sz="4400" dirty="0">
                <a:solidFill>
                  <a:srgbClr val="FF33CC"/>
                </a:solidFill>
                <a:latin typeface="Poppins Medium" panose="00000600000000000000" pitchFamily="50" charset="0"/>
                <a:cs typeface="Poppins Medium" panose="00000600000000000000" pitchFamily="50" charset="0"/>
              </a:rPr>
              <a:t>NO</a:t>
            </a:r>
          </a:p>
        </p:txBody>
      </p:sp>
      <p:pic>
        <p:nvPicPr>
          <p:cNvPr id="194" name="Imagen 193" descr="Texto&#10;&#10;Descripción generada automáticamente">
            <a:extLst>
              <a:ext uri="{FF2B5EF4-FFF2-40B4-BE49-F238E27FC236}">
                <a16:creationId xmlns:a16="http://schemas.microsoft.com/office/drawing/2014/main" id="{7A5E04B9-BB0D-473B-9C89-E2C13602C082}"/>
              </a:ext>
            </a:extLst>
          </p:cNvPr>
          <p:cNvPicPr>
            <a:picLocks noChangeAspect="1"/>
          </p:cNvPicPr>
          <p:nvPr/>
        </p:nvPicPr>
        <p:blipFill>
          <a:blip r:embed="rId4"/>
          <a:stretch>
            <a:fillRect/>
          </a:stretch>
        </p:blipFill>
        <p:spPr>
          <a:xfrm>
            <a:off x="6257978" y="2584803"/>
            <a:ext cx="5821189" cy="2833322"/>
          </a:xfrm>
          <a:prstGeom prst="rect">
            <a:avLst/>
          </a:prstGeom>
        </p:spPr>
      </p:pic>
    </p:spTree>
    <p:extLst>
      <p:ext uri="{BB962C8B-B14F-4D97-AF65-F5344CB8AC3E}">
        <p14:creationId xmlns:p14="http://schemas.microsoft.com/office/powerpoint/2010/main" val="409655636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pic>
        <p:nvPicPr>
          <p:cNvPr id="102" name="Imagen 101" descr="Gráfico&#10;&#10;Descripción generada automáticamente">
            <a:extLst>
              <a:ext uri="{FF2B5EF4-FFF2-40B4-BE49-F238E27FC236}">
                <a16:creationId xmlns:a16="http://schemas.microsoft.com/office/drawing/2014/main" id="{1AFB6770-0E13-4EF3-B016-AD0E9988BA3C}"/>
              </a:ext>
            </a:extLst>
          </p:cNvPr>
          <p:cNvPicPr>
            <a:picLocks noChangeAspect="1"/>
          </p:cNvPicPr>
          <p:nvPr/>
        </p:nvPicPr>
        <p:blipFill>
          <a:blip r:embed="rId4"/>
          <a:stretch>
            <a:fillRect/>
          </a:stretch>
        </p:blipFill>
        <p:spPr>
          <a:xfrm>
            <a:off x="6698371" y="2433919"/>
            <a:ext cx="5056944" cy="3211160"/>
          </a:xfrm>
          <a:prstGeom prst="rect">
            <a:avLst/>
          </a:prstGeom>
        </p:spPr>
      </p:pic>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7402285" cy="1360714"/>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a:latin typeface="Poppins Medium" panose="00000600000000000000" pitchFamily="50" charset="0"/>
                <a:cs typeface="Poppins Medium" panose="00000600000000000000" pitchFamily="50" charset="0"/>
              </a:rPr>
              <a:t>EJEMPLOS DE TÍTULOS</a:t>
            </a:r>
          </a:p>
        </p:txBody>
      </p:sp>
      <p:sp>
        <p:nvSpPr>
          <p:cNvPr id="193" name="Marcador de texto 4">
            <a:extLst>
              <a:ext uri="{FF2B5EF4-FFF2-40B4-BE49-F238E27FC236}">
                <a16:creationId xmlns:a16="http://schemas.microsoft.com/office/drawing/2014/main" id="{616DCDCE-EB27-4784-BDC0-363134EEF4B7}"/>
              </a:ext>
            </a:extLst>
          </p:cNvPr>
          <p:cNvSpPr>
            <a:spLocks noGrp="1"/>
          </p:cNvSpPr>
          <p:nvPr>
            <p:ph type="body" idx="1"/>
          </p:nvPr>
        </p:nvSpPr>
        <p:spPr>
          <a:xfrm>
            <a:off x="386368" y="2487718"/>
            <a:ext cx="5423340" cy="2824171"/>
          </a:xfrm>
        </p:spPr>
        <p:txBody>
          <a:bodyPr vert="horz" lIns="91440" tIns="45720" rIns="91440" bIns="45720" rtlCol="0" anchor="ctr">
            <a:normAutofit/>
          </a:bodyPr>
          <a:lstStyle/>
          <a:p>
            <a:r>
              <a:rPr lang="en-US" dirty="0">
                <a:solidFill>
                  <a:srgbClr val="FF33CC"/>
                </a:solidFill>
                <a:latin typeface="Poppins Medium" panose="00000600000000000000" pitchFamily="50" charset="0"/>
                <a:cs typeface="Poppins Medium" panose="00000600000000000000" pitchFamily="50" charset="0"/>
              </a:rPr>
              <a:t>Haz benchmarking</a:t>
            </a:r>
          </a:p>
          <a:p>
            <a:r>
              <a:rPr lang="en-US" dirty="0" err="1">
                <a:latin typeface="Poppins Medium" panose="00000600000000000000" pitchFamily="50" charset="0"/>
                <a:cs typeface="Poppins Medium" panose="00000600000000000000" pitchFamily="50" charset="0"/>
              </a:rPr>
              <a:t>Fíjate</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en</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tus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competidores</a:t>
            </a:r>
            <a:r>
              <a:rPr lang="en-US" dirty="0">
                <a:latin typeface="Poppins Medium" panose="00000600000000000000" pitchFamily="50" charset="0"/>
                <a:cs typeface="Poppins Medium" panose="00000600000000000000" pitchFamily="50" charset="0"/>
              </a:rPr>
              <a:t> y </a:t>
            </a:r>
            <a:r>
              <a:rPr lang="en-US" dirty="0" err="1">
                <a:latin typeface="Poppins Medium" panose="00000600000000000000" pitchFamily="50" charset="0"/>
                <a:cs typeface="Poppins Medium" panose="00000600000000000000" pitchFamily="50" charset="0"/>
              </a:rPr>
              <a:t>mejóralos</a:t>
            </a:r>
            <a:endParaRPr lang="en-US" dirty="0">
              <a:latin typeface="Poppins Medium" panose="00000600000000000000" pitchFamily="50" charset="0"/>
              <a:cs typeface="Poppins Medium" panose="00000600000000000000" pitchFamily="50" charset="0"/>
            </a:endParaRPr>
          </a:p>
          <a:p>
            <a:endParaRPr lang="en-US" dirty="0">
              <a:solidFill>
                <a:srgbClr val="FF33CC"/>
              </a:solidFill>
              <a:latin typeface="Poppins Medium" panose="00000600000000000000" pitchFamily="50" charset="0"/>
              <a:cs typeface="Poppins Medium" panose="00000600000000000000" pitchFamily="50" charset="0"/>
            </a:endParaRPr>
          </a:p>
          <a:p>
            <a:r>
              <a:rPr lang="en-US" sz="4400" dirty="0">
                <a:solidFill>
                  <a:srgbClr val="FF33CC"/>
                </a:solidFill>
                <a:latin typeface="Poppins Medium" panose="00000600000000000000" pitchFamily="50" charset="0"/>
                <a:cs typeface="Poppins Medium" panose="00000600000000000000" pitchFamily="50" charset="0"/>
              </a:rPr>
              <a:t>SUPER NO</a:t>
            </a:r>
          </a:p>
        </p:txBody>
      </p:sp>
    </p:spTree>
    <p:extLst>
      <p:ext uri="{BB962C8B-B14F-4D97-AF65-F5344CB8AC3E}">
        <p14:creationId xmlns:p14="http://schemas.microsoft.com/office/powerpoint/2010/main" val="94408804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C3A20C-E550-4F15-A43A-2B41D60FBE75}"/>
              </a:ext>
            </a:extLst>
          </p:cNvPr>
          <p:cNvSpPr>
            <a:spLocks noGrp="1"/>
          </p:cNvSpPr>
          <p:nvPr>
            <p:ph type="title"/>
          </p:nvPr>
        </p:nvSpPr>
        <p:spPr>
          <a:xfrm>
            <a:off x="1030287" y="2700866"/>
            <a:ext cx="10131425" cy="1456267"/>
          </a:xfrm>
        </p:spPr>
        <p:txBody>
          <a:bodyPr>
            <a:noAutofit/>
          </a:bodyPr>
          <a:lstStyle/>
          <a:p>
            <a:pPr algn="ctr"/>
            <a:r>
              <a:rPr lang="es-ES" sz="7200" dirty="0" err="1">
                <a:latin typeface="Poppins Medium" panose="00000600000000000000" pitchFamily="50" charset="0"/>
                <a:cs typeface="Poppins Medium" panose="00000600000000000000" pitchFamily="50" charset="0"/>
              </a:rPr>
              <a:t>Bullets</a:t>
            </a:r>
            <a:r>
              <a:rPr lang="es-ES" sz="7200" dirty="0">
                <a:latin typeface="Poppins Medium" panose="00000600000000000000" pitchFamily="50" charset="0"/>
                <a:cs typeface="Poppins Medium" panose="00000600000000000000" pitchFamily="50" charset="0"/>
              </a:rPr>
              <a:t> </a:t>
            </a:r>
            <a:r>
              <a:rPr lang="es-ES" sz="7200" dirty="0" err="1">
                <a:latin typeface="Poppins Medium" panose="00000600000000000000" pitchFamily="50" charset="0"/>
                <a:cs typeface="Poppins Medium" panose="00000600000000000000" pitchFamily="50" charset="0"/>
              </a:rPr>
              <a:t>points</a:t>
            </a:r>
            <a:endParaRPr lang="es-ES" sz="7200" dirty="0">
              <a:latin typeface="Poppins Medium" panose="00000600000000000000" pitchFamily="50" charset="0"/>
              <a:cs typeface="Poppins Medium" panose="00000600000000000000" pitchFamily="50" charset="0"/>
            </a:endParaRPr>
          </a:p>
        </p:txBody>
      </p:sp>
    </p:spTree>
    <p:extLst>
      <p:ext uri="{BB962C8B-B14F-4D97-AF65-F5344CB8AC3E}">
        <p14:creationId xmlns:p14="http://schemas.microsoft.com/office/powerpoint/2010/main" val="144960168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Freeform: Shape 11">
            <a:extLst>
              <a:ext uri="{FF2B5EF4-FFF2-40B4-BE49-F238E27FC236}">
                <a16:creationId xmlns:a16="http://schemas.microsoft.com/office/drawing/2014/main" id="{54309F57-B331-41A7-9154-15EC2AF45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845162" cy="6858000"/>
          </a:xfrm>
          <a:custGeom>
            <a:avLst/>
            <a:gdLst>
              <a:gd name="connsiteX0" fmla="*/ 0 w 8845162"/>
              <a:gd name="connsiteY0" fmla="*/ 0 h 6858000"/>
              <a:gd name="connsiteX1" fmla="*/ 6265248 w 8845162"/>
              <a:gd name="connsiteY1" fmla="*/ 0 h 6858000"/>
              <a:gd name="connsiteX2" fmla="*/ 7537703 w 8845162"/>
              <a:gd name="connsiteY2" fmla="*/ 0 h 6858000"/>
              <a:gd name="connsiteX3" fmla="*/ 8845162 w 8845162"/>
              <a:gd name="connsiteY3" fmla="*/ 0 h 6858000"/>
              <a:gd name="connsiteX4" fmla="*/ 8845162 w 8845162"/>
              <a:gd name="connsiteY4" fmla="*/ 6858000 h 6858000"/>
              <a:gd name="connsiteX5" fmla="*/ 7537703 w 8845162"/>
              <a:gd name="connsiteY5" fmla="*/ 6858000 h 6858000"/>
              <a:gd name="connsiteX6" fmla="*/ 6265248 w 8845162"/>
              <a:gd name="connsiteY6" fmla="*/ 6858000 h 6858000"/>
              <a:gd name="connsiteX7" fmla="*/ 20957 w 8845162"/>
              <a:gd name="connsiteY7" fmla="*/ 6858000 h 6858000"/>
              <a:gd name="connsiteX8" fmla="*/ 46002 w 8845162"/>
              <a:gd name="connsiteY8" fmla="*/ 6702325 h 6858000"/>
              <a:gd name="connsiteX9" fmla="*/ 69870 w 8845162"/>
              <a:gd name="connsiteY9" fmla="*/ 6547334 h 6858000"/>
              <a:gd name="connsiteX10" fmla="*/ 93234 w 8845162"/>
              <a:gd name="connsiteY10" fmla="*/ 6391658 h 6858000"/>
              <a:gd name="connsiteX11" fmla="*/ 113237 w 8845162"/>
              <a:gd name="connsiteY11" fmla="*/ 6235295 h 6858000"/>
              <a:gd name="connsiteX12" fmla="*/ 133409 w 8845162"/>
              <a:gd name="connsiteY12" fmla="*/ 6079619 h 6858000"/>
              <a:gd name="connsiteX13" fmla="*/ 152234 w 8845162"/>
              <a:gd name="connsiteY13" fmla="*/ 5923256 h 6858000"/>
              <a:gd name="connsiteX14" fmla="*/ 168370 w 8845162"/>
              <a:gd name="connsiteY14" fmla="*/ 5768951 h 6858000"/>
              <a:gd name="connsiteX15" fmla="*/ 183667 w 8845162"/>
              <a:gd name="connsiteY15" fmla="*/ 5612589 h 6858000"/>
              <a:gd name="connsiteX16" fmla="*/ 197619 w 8845162"/>
              <a:gd name="connsiteY16" fmla="*/ 5456912 h 6858000"/>
              <a:gd name="connsiteX17" fmla="*/ 209720 w 8845162"/>
              <a:gd name="connsiteY17" fmla="*/ 5303979 h 6858000"/>
              <a:gd name="connsiteX18" fmla="*/ 221823 w 8845162"/>
              <a:gd name="connsiteY18" fmla="*/ 5148988 h 6858000"/>
              <a:gd name="connsiteX19" fmla="*/ 231908 w 8845162"/>
              <a:gd name="connsiteY19" fmla="*/ 4996055 h 6858000"/>
              <a:gd name="connsiteX20" fmla="*/ 239808 w 8845162"/>
              <a:gd name="connsiteY20" fmla="*/ 4843121 h 6858000"/>
              <a:gd name="connsiteX21" fmla="*/ 248045 w 8845162"/>
              <a:gd name="connsiteY21" fmla="*/ 4690874 h 6858000"/>
              <a:gd name="connsiteX22" fmla="*/ 254936 w 8845162"/>
              <a:gd name="connsiteY22" fmla="*/ 4539998 h 6858000"/>
              <a:gd name="connsiteX23" fmla="*/ 259811 w 8845162"/>
              <a:gd name="connsiteY23" fmla="*/ 4390493 h 6858000"/>
              <a:gd name="connsiteX24" fmla="*/ 264014 w 8845162"/>
              <a:gd name="connsiteY24" fmla="*/ 4240989 h 6858000"/>
              <a:gd name="connsiteX25" fmla="*/ 268047 w 8845162"/>
              <a:gd name="connsiteY25" fmla="*/ 4092856 h 6858000"/>
              <a:gd name="connsiteX26" fmla="*/ 269897 w 8845162"/>
              <a:gd name="connsiteY26" fmla="*/ 3946781 h 6858000"/>
              <a:gd name="connsiteX27" fmla="*/ 271913 w 8845162"/>
              <a:gd name="connsiteY27" fmla="*/ 3800705 h 6858000"/>
              <a:gd name="connsiteX28" fmla="*/ 272922 w 8845162"/>
              <a:gd name="connsiteY28" fmla="*/ 3656687 h 6858000"/>
              <a:gd name="connsiteX29" fmla="*/ 271913 w 8845162"/>
              <a:gd name="connsiteY29" fmla="*/ 3514041 h 6858000"/>
              <a:gd name="connsiteX30" fmla="*/ 271913 w 8845162"/>
              <a:gd name="connsiteY30" fmla="*/ 3372766 h 6858000"/>
              <a:gd name="connsiteX31" fmla="*/ 269897 w 8845162"/>
              <a:gd name="connsiteY31" fmla="*/ 3232863 h 6858000"/>
              <a:gd name="connsiteX32" fmla="*/ 266871 w 8845162"/>
              <a:gd name="connsiteY32" fmla="*/ 3095703 h 6858000"/>
              <a:gd name="connsiteX33" fmla="*/ 264014 w 8845162"/>
              <a:gd name="connsiteY33" fmla="*/ 2959915 h 6858000"/>
              <a:gd name="connsiteX34" fmla="*/ 260820 w 8845162"/>
              <a:gd name="connsiteY34" fmla="*/ 2826869 h 6858000"/>
              <a:gd name="connsiteX35" fmla="*/ 255946 w 8845162"/>
              <a:gd name="connsiteY35" fmla="*/ 2694510 h 6858000"/>
              <a:gd name="connsiteX36" fmla="*/ 250734 w 8845162"/>
              <a:gd name="connsiteY36" fmla="*/ 2564209 h 6858000"/>
              <a:gd name="connsiteX37" fmla="*/ 246028 w 8845162"/>
              <a:gd name="connsiteY37" fmla="*/ 2436650 h 6858000"/>
              <a:gd name="connsiteX38" fmla="*/ 232749 w 8845162"/>
              <a:gd name="connsiteY38" fmla="*/ 2187704 h 6858000"/>
              <a:gd name="connsiteX39" fmla="*/ 218630 w 8845162"/>
              <a:gd name="connsiteY39" fmla="*/ 1949046 h 6858000"/>
              <a:gd name="connsiteX40" fmla="*/ 203837 w 8845162"/>
              <a:gd name="connsiteY40" fmla="*/ 1719989 h 6858000"/>
              <a:gd name="connsiteX41" fmla="*/ 187532 w 8845162"/>
              <a:gd name="connsiteY41" fmla="*/ 1503276 h 6858000"/>
              <a:gd name="connsiteX42" fmla="*/ 170555 w 8845162"/>
              <a:gd name="connsiteY42" fmla="*/ 1296164 h 6858000"/>
              <a:gd name="connsiteX43" fmla="*/ 152234 w 8845162"/>
              <a:gd name="connsiteY43" fmla="*/ 1104140 h 6858000"/>
              <a:gd name="connsiteX44" fmla="*/ 134248 w 8845162"/>
              <a:gd name="connsiteY44" fmla="*/ 923775 h 6858000"/>
              <a:gd name="connsiteX45" fmla="*/ 116263 w 8845162"/>
              <a:gd name="connsiteY45" fmla="*/ 757811 h 6858000"/>
              <a:gd name="connsiteX46" fmla="*/ 99286 w 8845162"/>
              <a:gd name="connsiteY46" fmla="*/ 605564 h 6858000"/>
              <a:gd name="connsiteX47" fmla="*/ 83149 w 8845162"/>
              <a:gd name="connsiteY47" fmla="*/ 470461 h 6858000"/>
              <a:gd name="connsiteX48" fmla="*/ 67853 w 8845162"/>
              <a:gd name="connsiteY48" fmla="*/ 348389 h 6858000"/>
              <a:gd name="connsiteX49" fmla="*/ 55078 w 8845162"/>
              <a:gd name="connsiteY49" fmla="*/ 245519 h 6858000"/>
              <a:gd name="connsiteX50" fmla="*/ 42976 w 8845162"/>
              <a:gd name="connsiteY50" fmla="*/ 159108 h 6858000"/>
              <a:gd name="connsiteX51" fmla="*/ 25662 w 8845162"/>
              <a:gd name="connsiteY51" fmla="*/ 40464 h 6858000"/>
              <a:gd name="connsiteX52" fmla="*/ 19779 w 8845162"/>
              <a:gd name="connsiteY52" fmla="*/ 2 h 6858000"/>
              <a:gd name="connsiteX53" fmla="*/ 26532 w 8845162"/>
              <a:gd name="connsiteY53" fmla="*/ 2 h 6858000"/>
              <a:gd name="connsiteX54" fmla="*/ 26532 w 8845162"/>
              <a:gd name="connsiteY54" fmla="*/ 1 h 6858000"/>
              <a:gd name="connsiteX55" fmla="*/ 0 w 8845162"/>
              <a:gd name="connsiteY5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8845162" h="6858000">
                <a:moveTo>
                  <a:pt x="0" y="0"/>
                </a:moveTo>
                <a:lnTo>
                  <a:pt x="6265248" y="0"/>
                </a:lnTo>
                <a:lnTo>
                  <a:pt x="7537703" y="0"/>
                </a:lnTo>
                <a:lnTo>
                  <a:pt x="8845162" y="0"/>
                </a:lnTo>
                <a:lnTo>
                  <a:pt x="8845162" y="6858000"/>
                </a:lnTo>
                <a:lnTo>
                  <a:pt x="7537703" y="6858000"/>
                </a:lnTo>
                <a:lnTo>
                  <a:pt x="6265248" y="6858000"/>
                </a:lnTo>
                <a:lnTo>
                  <a:pt x="20957" y="6858000"/>
                </a:lnTo>
                <a:lnTo>
                  <a:pt x="46002" y="6702325"/>
                </a:lnTo>
                <a:lnTo>
                  <a:pt x="69870" y="6547334"/>
                </a:lnTo>
                <a:lnTo>
                  <a:pt x="93234" y="6391658"/>
                </a:lnTo>
                <a:lnTo>
                  <a:pt x="113237" y="6235295"/>
                </a:lnTo>
                <a:lnTo>
                  <a:pt x="133409" y="6079619"/>
                </a:lnTo>
                <a:lnTo>
                  <a:pt x="152234" y="5923256"/>
                </a:lnTo>
                <a:lnTo>
                  <a:pt x="168370" y="5768951"/>
                </a:lnTo>
                <a:lnTo>
                  <a:pt x="183667" y="5612589"/>
                </a:lnTo>
                <a:lnTo>
                  <a:pt x="197619" y="5456912"/>
                </a:lnTo>
                <a:lnTo>
                  <a:pt x="209720" y="5303979"/>
                </a:lnTo>
                <a:lnTo>
                  <a:pt x="221823" y="5148988"/>
                </a:lnTo>
                <a:lnTo>
                  <a:pt x="231908" y="4996055"/>
                </a:lnTo>
                <a:lnTo>
                  <a:pt x="239808" y="4843121"/>
                </a:lnTo>
                <a:lnTo>
                  <a:pt x="248045" y="4690874"/>
                </a:lnTo>
                <a:lnTo>
                  <a:pt x="254936" y="4539998"/>
                </a:lnTo>
                <a:lnTo>
                  <a:pt x="259811" y="4390493"/>
                </a:lnTo>
                <a:lnTo>
                  <a:pt x="264014" y="4240989"/>
                </a:lnTo>
                <a:lnTo>
                  <a:pt x="268047" y="4092856"/>
                </a:lnTo>
                <a:lnTo>
                  <a:pt x="269897" y="3946781"/>
                </a:lnTo>
                <a:lnTo>
                  <a:pt x="271913" y="3800705"/>
                </a:lnTo>
                <a:lnTo>
                  <a:pt x="272922" y="3656687"/>
                </a:lnTo>
                <a:lnTo>
                  <a:pt x="271913" y="3514041"/>
                </a:lnTo>
                <a:lnTo>
                  <a:pt x="271913" y="3372766"/>
                </a:lnTo>
                <a:lnTo>
                  <a:pt x="269897" y="3232863"/>
                </a:lnTo>
                <a:lnTo>
                  <a:pt x="266871" y="3095703"/>
                </a:lnTo>
                <a:lnTo>
                  <a:pt x="264014" y="2959915"/>
                </a:lnTo>
                <a:lnTo>
                  <a:pt x="260820" y="2826869"/>
                </a:lnTo>
                <a:lnTo>
                  <a:pt x="255946" y="2694510"/>
                </a:lnTo>
                <a:lnTo>
                  <a:pt x="250734" y="2564209"/>
                </a:lnTo>
                <a:lnTo>
                  <a:pt x="246028" y="2436650"/>
                </a:lnTo>
                <a:lnTo>
                  <a:pt x="232749" y="2187704"/>
                </a:lnTo>
                <a:lnTo>
                  <a:pt x="218630" y="1949046"/>
                </a:lnTo>
                <a:lnTo>
                  <a:pt x="203837" y="1719989"/>
                </a:lnTo>
                <a:lnTo>
                  <a:pt x="187532" y="1503276"/>
                </a:lnTo>
                <a:lnTo>
                  <a:pt x="170555" y="1296164"/>
                </a:lnTo>
                <a:lnTo>
                  <a:pt x="152234" y="1104140"/>
                </a:lnTo>
                <a:lnTo>
                  <a:pt x="134248" y="923775"/>
                </a:lnTo>
                <a:lnTo>
                  <a:pt x="116263" y="757811"/>
                </a:lnTo>
                <a:lnTo>
                  <a:pt x="99286" y="605564"/>
                </a:lnTo>
                <a:lnTo>
                  <a:pt x="83149" y="470461"/>
                </a:lnTo>
                <a:lnTo>
                  <a:pt x="67853" y="348389"/>
                </a:lnTo>
                <a:lnTo>
                  <a:pt x="55078" y="245519"/>
                </a:lnTo>
                <a:lnTo>
                  <a:pt x="42976" y="159108"/>
                </a:lnTo>
                <a:lnTo>
                  <a:pt x="25662" y="40464"/>
                </a:lnTo>
                <a:lnTo>
                  <a:pt x="19779" y="2"/>
                </a:lnTo>
                <a:lnTo>
                  <a:pt x="26532" y="2"/>
                </a:lnTo>
                <a:lnTo>
                  <a:pt x="26532" y="1"/>
                </a:lnTo>
                <a:lnTo>
                  <a:pt x="0" y="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ítulo 3">
            <a:extLst>
              <a:ext uri="{FF2B5EF4-FFF2-40B4-BE49-F238E27FC236}">
                <a16:creationId xmlns:a16="http://schemas.microsoft.com/office/drawing/2014/main" id="{E54A7595-5380-4EDE-9BAA-D4C4AF80EC8D}"/>
              </a:ext>
            </a:extLst>
          </p:cNvPr>
          <p:cNvSpPr>
            <a:spLocks noGrp="1"/>
          </p:cNvSpPr>
          <p:nvPr>
            <p:ph type="title"/>
          </p:nvPr>
        </p:nvSpPr>
        <p:spPr>
          <a:xfrm>
            <a:off x="685801" y="500743"/>
            <a:ext cx="7402285" cy="1360714"/>
          </a:xfrm>
        </p:spPr>
        <p:txBody>
          <a:bodyPr vert="horz" lIns="91440" tIns="45720" rIns="91440" bIns="45720" rtlCol="0" anchor="ctr">
            <a:normAutofit/>
          </a:bodyPr>
          <a:lstStyle/>
          <a:p>
            <a:r>
              <a:rPr lang="en-US" sz="2800" cap="all" dirty="0">
                <a:solidFill>
                  <a:srgbClr val="FF33CC"/>
                </a:solidFill>
                <a:latin typeface="Poppins Medium" panose="00000600000000000000" pitchFamily="50" charset="0"/>
                <a:cs typeface="Poppins Medium" panose="00000600000000000000" pitchFamily="50" charset="0"/>
              </a:rPr>
              <a:t>¿QUÉ DEBE LLEVAR UN BULLET POINT?</a:t>
            </a:r>
          </a:p>
        </p:txBody>
      </p:sp>
      <p:sp>
        <p:nvSpPr>
          <p:cNvPr id="5" name="Marcador de texto 4">
            <a:extLst>
              <a:ext uri="{FF2B5EF4-FFF2-40B4-BE49-F238E27FC236}">
                <a16:creationId xmlns:a16="http://schemas.microsoft.com/office/drawing/2014/main" id="{949B2544-1631-4478-82CB-6002AB5A1452}"/>
              </a:ext>
            </a:extLst>
          </p:cNvPr>
          <p:cNvSpPr>
            <a:spLocks noGrp="1"/>
          </p:cNvSpPr>
          <p:nvPr>
            <p:ph type="body" idx="1"/>
          </p:nvPr>
        </p:nvSpPr>
        <p:spPr>
          <a:xfrm>
            <a:off x="685801" y="1861456"/>
            <a:ext cx="7402285" cy="4726379"/>
          </a:xfrm>
        </p:spPr>
        <p:txBody>
          <a:bodyPr vert="horz" lIns="91440" tIns="45720" rIns="91440" bIns="45720" rtlCol="0" anchor="ctr">
            <a:normAutofit/>
          </a:bodyPr>
          <a:lstStyle/>
          <a:p>
            <a:pPr>
              <a:buFont typeface="Arial"/>
              <a:buChar char="•"/>
            </a:pPr>
            <a:r>
              <a:rPr lang="en-US" dirty="0">
                <a:latin typeface="Poppins Medium" panose="00000600000000000000" pitchFamily="50" charset="0"/>
                <a:cs typeface="Poppins Medium" panose="00000600000000000000" pitchFamily="50" charset="0"/>
              </a:rPr>
              <a:t> Bullets points</a:t>
            </a:r>
          </a:p>
          <a:p>
            <a:pPr lvl="1">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Beneficios</a:t>
            </a:r>
            <a:endParaRPr lang="en-US" dirty="0">
              <a:latin typeface="Poppins Medium" panose="00000600000000000000" pitchFamily="50" charset="0"/>
              <a:cs typeface="Poppins Medium" panose="00000600000000000000" pitchFamily="50" charset="0"/>
            </a:endParaRPr>
          </a:p>
          <a:p>
            <a:pPr lvl="1">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Usos</a:t>
            </a:r>
            <a:r>
              <a:rPr lang="en-US" dirty="0">
                <a:latin typeface="Poppins Medium" panose="00000600000000000000" pitchFamily="50" charset="0"/>
                <a:cs typeface="Poppins Medium" panose="00000600000000000000" pitchFamily="50" charset="0"/>
              </a:rPr>
              <a:t> del </a:t>
            </a:r>
            <a:r>
              <a:rPr lang="en-US" dirty="0" err="1">
                <a:latin typeface="Poppins Medium" panose="00000600000000000000" pitchFamily="50" charset="0"/>
                <a:cs typeface="Poppins Medium" panose="00000600000000000000" pitchFamily="50" charset="0"/>
              </a:rPr>
              <a:t>producto</a:t>
            </a:r>
            <a:endParaRPr lang="en-US" dirty="0">
              <a:latin typeface="Poppins Medium" panose="00000600000000000000" pitchFamily="50" charset="0"/>
              <a:cs typeface="Poppins Medium" panose="00000600000000000000" pitchFamily="50" charset="0"/>
            </a:endParaRPr>
          </a:p>
          <a:p>
            <a:pPr lvl="1">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Detalles</a:t>
            </a:r>
            <a:r>
              <a:rPr lang="en-US" dirty="0">
                <a:latin typeface="Poppins Medium" panose="00000600000000000000" pitchFamily="50" charset="0"/>
                <a:cs typeface="Poppins Medium" panose="00000600000000000000" pitchFamily="50" charset="0"/>
              </a:rPr>
              <a:t> de </a:t>
            </a:r>
            <a:r>
              <a:rPr lang="en-US" dirty="0" err="1">
                <a:latin typeface="Poppins Medium" panose="00000600000000000000" pitchFamily="50" charset="0"/>
                <a:cs typeface="Poppins Medium" panose="00000600000000000000" pitchFamily="50" charset="0"/>
              </a:rPr>
              <a:t>garantía</a:t>
            </a:r>
            <a:endParaRPr lang="en-US" dirty="0">
              <a:latin typeface="Poppins Medium" panose="00000600000000000000" pitchFamily="50" charset="0"/>
              <a:cs typeface="Poppins Medium" panose="00000600000000000000" pitchFamily="50" charset="0"/>
            </a:endParaRPr>
          </a:p>
          <a:p>
            <a:pPr lvl="1">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Diferencias</a:t>
            </a:r>
            <a:r>
              <a:rPr lang="en-US" dirty="0">
                <a:latin typeface="Poppins Medium" panose="00000600000000000000" pitchFamily="50" charset="0"/>
                <a:cs typeface="Poppins Medium" panose="00000600000000000000" pitchFamily="50" charset="0"/>
              </a:rPr>
              <a:t> con </a:t>
            </a:r>
            <a:r>
              <a:rPr lang="en-US" dirty="0" err="1">
                <a:latin typeface="Poppins Medium" panose="00000600000000000000" pitchFamily="50" charset="0"/>
                <a:cs typeface="Poppins Medium" panose="00000600000000000000" pitchFamily="50" charset="0"/>
              </a:rPr>
              <a:t>otros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competidores</a:t>
            </a:r>
            <a:endParaRPr lang="en-US" dirty="0">
              <a:latin typeface="Poppins Medium" panose="00000600000000000000" pitchFamily="50" charset="0"/>
              <a:cs typeface="Poppins Medium" panose="00000600000000000000" pitchFamily="50" charset="0"/>
            </a:endParaRPr>
          </a:p>
          <a:p>
            <a:pPr lvl="1">
              <a:buFont typeface="Arial"/>
              <a:buChar char="•"/>
            </a:pPr>
            <a:r>
              <a:rPr lang="en-US" dirty="0">
                <a:latin typeface="Poppins Medium" panose="00000600000000000000" pitchFamily="50" charset="0"/>
                <a:cs typeface="Poppins Medium" panose="00000600000000000000" pitchFamily="50" charset="0"/>
              </a:rPr>
              <a:t> Keywords </a:t>
            </a:r>
            <a:r>
              <a:rPr lang="en-US" dirty="0" err="1">
                <a:latin typeface="Poppins Medium" panose="00000600000000000000" pitchFamily="50" charset="0"/>
                <a:cs typeface="Poppins Medium" panose="00000600000000000000" pitchFamily="50" charset="0"/>
              </a:rPr>
              <a:t>secundarias</a:t>
            </a:r>
            <a:r>
              <a:rPr lang="en-US" dirty="0">
                <a:latin typeface="Poppins Medium" panose="00000600000000000000" pitchFamily="50" charset="0"/>
                <a:cs typeface="Poppins Medium" panose="00000600000000000000" pitchFamily="50" charset="0"/>
              </a:rPr>
              <a:t> que no </a:t>
            </a:r>
            <a:r>
              <a:rPr lang="en-US" dirty="0" err="1">
                <a:latin typeface="Poppins Medium" panose="00000600000000000000" pitchFamily="50" charset="0"/>
                <a:cs typeface="Poppins Medium" panose="00000600000000000000" pitchFamily="50" charset="0"/>
              </a:rPr>
              <a:t>hayamos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utilizado</a:t>
            </a:r>
            <a:endParaRPr lang="en-US" dirty="0">
              <a:latin typeface="Poppins Medium" panose="00000600000000000000" pitchFamily="50" charset="0"/>
              <a:cs typeface="Poppins Medium" panose="00000600000000000000" pitchFamily="50" charset="0"/>
            </a:endParaRPr>
          </a:p>
        </p:txBody>
      </p:sp>
    </p:spTree>
    <p:extLst>
      <p:ext uri="{BB962C8B-B14F-4D97-AF65-F5344CB8AC3E}">
        <p14:creationId xmlns:p14="http://schemas.microsoft.com/office/powerpoint/2010/main" val="3996232437"/>
      </p:ext>
    </p:extLst>
  </p:cSld>
  <p:clrMapOvr>
    <a:overrideClrMapping bg1="lt1" tx1="dk1" bg2="lt2" tx2="dk2" accent1="accent1" accent2="accent2" accent3="accent3" accent4="accent4" accent5="accent5" accent6="accent6" hlink="hlink" folHlink="folHlink"/>
  </p:clrMapOvr>
</p:sld>
</file>

<file path=ppt/slides/slide78.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Freeform: Shape 11">
            <a:extLst>
              <a:ext uri="{FF2B5EF4-FFF2-40B4-BE49-F238E27FC236}">
                <a16:creationId xmlns:a16="http://schemas.microsoft.com/office/drawing/2014/main" id="{54309F57-B331-41A7-9154-15EC2AF45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845162" cy="6858000"/>
          </a:xfrm>
          <a:custGeom>
            <a:avLst/>
            <a:gdLst>
              <a:gd name="connsiteX0" fmla="*/ 0 w 8845162"/>
              <a:gd name="connsiteY0" fmla="*/ 0 h 6858000"/>
              <a:gd name="connsiteX1" fmla="*/ 6265248 w 8845162"/>
              <a:gd name="connsiteY1" fmla="*/ 0 h 6858000"/>
              <a:gd name="connsiteX2" fmla="*/ 7537703 w 8845162"/>
              <a:gd name="connsiteY2" fmla="*/ 0 h 6858000"/>
              <a:gd name="connsiteX3" fmla="*/ 8845162 w 8845162"/>
              <a:gd name="connsiteY3" fmla="*/ 0 h 6858000"/>
              <a:gd name="connsiteX4" fmla="*/ 8845162 w 8845162"/>
              <a:gd name="connsiteY4" fmla="*/ 6858000 h 6858000"/>
              <a:gd name="connsiteX5" fmla="*/ 7537703 w 8845162"/>
              <a:gd name="connsiteY5" fmla="*/ 6858000 h 6858000"/>
              <a:gd name="connsiteX6" fmla="*/ 6265248 w 8845162"/>
              <a:gd name="connsiteY6" fmla="*/ 6858000 h 6858000"/>
              <a:gd name="connsiteX7" fmla="*/ 20957 w 8845162"/>
              <a:gd name="connsiteY7" fmla="*/ 6858000 h 6858000"/>
              <a:gd name="connsiteX8" fmla="*/ 46002 w 8845162"/>
              <a:gd name="connsiteY8" fmla="*/ 6702325 h 6858000"/>
              <a:gd name="connsiteX9" fmla="*/ 69870 w 8845162"/>
              <a:gd name="connsiteY9" fmla="*/ 6547334 h 6858000"/>
              <a:gd name="connsiteX10" fmla="*/ 93234 w 8845162"/>
              <a:gd name="connsiteY10" fmla="*/ 6391658 h 6858000"/>
              <a:gd name="connsiteX11" fmla="*/ 113237 w 8845162"/>
              <a:gd name="connsiteY11" fmla="*/ 6235295 h 6858000"/>
              <a:gd name="connsiteX12" fmla="*/ 133409 w 8845162"/>
              <a:gd name="connsiteY12" fmla="*/ 6079619 h 6858000"/>
              <a:gd name="connsiteX13" fmla="*/ 152234 w 8845162"/>
              <a:gd name="connsiteY13" fmla="*/ 5923256 h 6858000"/>
              <a:gd name="connsiteX14" fmla="*/ 168370 w 8845162"/>
              <a:gd name="connsiteY14" fmla="*/ 5768951 h 6858000"/>
              <a:gd name="connsiteX15" fmla="*/ 183667 w 8845162"/>
              <a:gd name="connsiteY15" fmla="*/ 5612589 h 6858000"/>
              <a:gd name="connsiteX16" fmla="*/ 197619 w 8845162"/>
              <a:gd name="connsiteY16" fmla="*/ 5456912 h 6858000"/>
              <a:gd name="connsiteX17" fmla="*/ 209720 w 8845162"/>
              <a:gd name="connsiteY17" fmla="*/ 5303979 h 6858000"/>
              <a:gd name="connsiteX18" fmla="*/ 221823 w 8845162"/>
              <a:gd name="connsiteY18" fmla="*/ 5148988 h 6858000"/>
              <a:gd name="connsiteX19" fmla="*/ 231908 w 8845162"/>
              <a:gd name="connsiteY19" fmla="*/ 4996055 h 6858000"/>
              <a:gd name="connsiteX20" fmla="*/ 239808 w 8845162"/>
              <a:gd name="connsiteY20" fmla="*/ 4843121 h 6858000"/>
              <a:gd name="connsiteX21" fmla="*/ 248045 w 8845162"/>
              <a:gd name="connsiteY21" fmla="*/ 4690874 h 6858000"/>
              <a:gd name="connsiteX22" fmla="*/ 254936 w 8845162"/>
              <a:gd name="connsiteY22" fmla="*/ 4539998 h 6858000"/>
              <a:gd name="connsiteX23" fmla="*/ 259811 w 8845162"/>
              <a:gd name="connsiteY23" fmla="*/ 4390493 h 6858000"/>
              <a:gd name="connsiteX24" fmla="*/ 264014 w 8845162"/>
              <a:gd name="connsiteY24" fmla="*/ 4240989 h 6858000"/>
              <a:gd name="connsiteX25" fmla="*/ 268047 w 8845162"/>
              <a:gd name="connsiteY25" fmla="*/ 4092856 h 6858000"/>
              <a:gd name="connsiteX26" fmla="*/ 269897 w 8845162"/>
              <a:gd name="connsiteY26" fmla="*/ 3946781 h 6858000"/>
              <a:gd name="connsiteX27" fmla="*/ 271913 w 8845162"/>
              <a:gd name="connsiteY27" fmla="*/ 3800705 h 6858000"/>
              <a:gd name="connsiteX28" fmla="*/ 272922 w 8845162"/>
              <a:gd name="connsiteY28" fmla="*/ 3656687 h 6858000"/>
              <a:gd name="connsiteX29" fmla="*/ 271913 w 8845162"/>
              <a:gd name="connsiteY29" fmla="*/ 3514041 h 6858000"/>
              <a:gd name="connsiteX30" fmla="*/ 271913 w 8845162"/>
              <a:gd name="connsiteY30" fmla="*/ 3372766 h 6858000"/>
              <a:gd name="connsiteX31" fmla="*/ 269897 w 8845162"/>
              <a:gd name="connsiteY31" fmla="*/ 3232863 h 6858000"/>
              <a:gd name="connsiteX32" fmla="*/ 266871 w 8845162"/>
              <a:gd name="connsiteY32" fmla="*/ 3095703 h 6858000"/>
              <a:gd name="connsiteX33" fmla="*/ 264014 w 8845162"/>
              <a:gd name="connsiteY33" fmla="*/ 2959915 h 6858000"/>
              <a:gd name="connsiteX34" fmla="*/ 260820 w 8845162"/>
              <a:gd name="connsiteY34" fmla="*/ 2826869 h 6858000"/>
              <a:gd name="connsiteX35" fmla="*/ 255946 w 8845162"/>
              <a:gd name="connsiteY35" fmla="*/ 2694510 h 6858000"/>
              <a:gd name="connsiteX36" fmla="*/ 250734 w 8845162"/>
              <a:gd name="connsiteY36" fmla="*/ 2564209 h 6858000"/>
              <a:gd name="connsiteX37" fmla="*/ 246028 w 8845162"/>
              <a:gd name="connsiteY37" fmla="*/ 2436650 h 6858000"/>
              <a:gd name="connsiteX38" fmla="*/ 232749 w 8845162"/>
              <a:gd name="connsiteY38" fmla="*/ 2187704 h 6858000"/>
              <a:gd name="connsiteX39" fmla="*/ 218630 w 8845162"/>
              <a:gd name="connsiteY39" fmla="*/ 1949046 h 6858000"/>
              <a:gd name="connsiteX40" fmla="*/ 203837 w 8845162"/>
              <a:gd name="connsiteY40" fmla="*/ 1719989 h 6858000"/>
              <a:gd name="connsiteX41" fmla="*/ 187532 w 8845162"/>
              <a:gd name="connsiteY41" fmla="*/ 1503276 h 6858000"/>
              <a:gd name="connsiteX42" fmla="*/ 170555 w 8845162"/>
              <a:gd name="connsiteY42" fmla="*/ 1296164 h 6858000"/>
              <a:gd name="connsiteX43" fmla="*/ 152234 w 8845162"/>
              <a:gd name="connsiteY43" fmla="*/ 1104140 h 6858000"/>
              <a:gd name="connsiteX44" fmla="*/ 134248 w 8845162"/>
              <a:gd name="connsiteY44" fmla="*/ 923775 h 6858000"/>
              <a:gd name="connsiteX45" fmla="*/ 116263 w 8845162"/>
              <a:gd name="connsiteY45" fmla="*/ 757811 h 6858000"/>
              <a:gd name="connsiteX46" fmla="*/ 99286 w 8845162"/>
              <a:gd name="connsiteY46" fmla="*/ 605564 h 6858000"/>
              <a:gd name="connsiteX47" fmla="*/ 83149 w 8845162"/>
              <a:gd name="connsiteY47" fmla="*/ 470461 h 6858000"/>
              <a:gd name="connsiteX48" fmla="*/ 67853 w 8845162"/>
              <a:gd name="connsiteY48" fmla="*/ 348389 h 6858000"/>
              <a:gd name="connsiteX49" fmla="*/ 55078 w 8845162"/>
              <a:gd name="connsiteY49" fmla="*/ 245519 h 6858000"/>
              <a:gd name="connsiteX50" fmla="*/ 42976 w 8845162"/>
              <a:gd name="connsiteY50" fmla="*/ 159108 h 6858000"/>
              <a:gd name="connsiteX51" fmla="*/ 25662 w 8845162"/>
              <a:gd name="connsiteY51" fmla="*/ 40464 h 6858000"/>
              <a:gd name="connsiteX52" fmla="*/ 19779 w 8845162"/>
              <a:gd name="connsiteY52" fmla="*/ 2 h 6858000"/>
              <a:gd name="connsiteX53" fmla="*/ 26532 w 8845162"/>
              <a:gd name="connsiteY53" fmla="*/ 2 h 6858000"/>
              <a:gd name="connsiteX54" fmla="*/ 26532 w 8845162"/>
              <a:gd name="connsiteY54" fmla="*/ 1 h 6858000"/>
              <a:gd name="connsiteX55" fmla="*/ 0 w 8845162"/>
              <a:gd name="connsiteY5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8845162" h="6858000">
                <a:moveTo>
                  <a:pt x="0" y="0"/>
                </a:moveTo>
                <a:lnTo>
                  <a:pt x="6265248" y="0"/>
                </a:lnTo>
                <a:lnTo>
                  <a:pt x="7537703" y="0"/>
                </a:lnTo>
                <a:lnTo>
                  <a:pt x="8845162" y="0"/>
                </a:lnTo>
                <a:lnTo>
                  <a:pt x="8845162" y="6858000"/>
                </a:lnTo>
                <a:lnTo>
                  <a:pt x="7537703" y="6858000"/>
                </a:lnTo>
                <a:lnTo>
                  <a:pt x="6265248" y="6858000"/>
                </a:lnTo>
                <a:lnTo>
                  <a:pt x="20957" y="6858000"/>
                </a:lnTo>
                <a:lnTo>
                  <a:pt x="46002" y="6702325"/>
                </a:lnTo>
                <a:lnTo>
                  <a:pt x="69870" y="6547334"/>
                </a:lnTo>
                <a:lnTo>
                  <a:pt x="93234" y="6391658"/>
                </a:lnTo>
                <a:lnTo>
                  <a:pt x="113237" y="6235295"/>
                </a:lnTo>
                <a:lnTo>
                  <a:pt x="133409" y="6079619"/>
                </a:lnTo>
                <a:lnTo>
                  <a:pt x="152234" y="5923256"/>
                </a:lnTo>
                <a:lnTo>
                  <a:pt x="168370" y="5768951"/>
                </a:lnTo>
                <a:lnTo>
                  <a:pt x="183667" y="5612589"/>
                </a:lnTo>
                <a:lnTo>
                  <a:pt x="197619" y="5456912"/>
                </a:lnTo>
                <a:lnTo>
                  <a:pt x="209720" y="5303979"/>
                </a:lnTo>
                <a:lnTo>
                  <a:pt x="221823" y="5148988"/>
                </a:lnTo>
                <a:lnTo>
                  <a:pt x="231908" y="4996055"/>
                </a:lnTo>
                <a:lnTo>
                  <a:pt x="239808" y="4843121"/>
                </a:lnTo>
                <a:lnTo>
                  <a:pt x="248045" y="4690874"/>
                </a:lnTo>
                <a:lnTo>
                  <a:pt x="254936" y="4539998"/>
                </a:lnTo>
                <a:lnTo>
                  <a:pt x="259811" y="4390493"/>
                </a:lnTo>
                <a:lnTo>
                  <a:pt x="264014" y="4240989"/>
                </a:lnTo>
                <a:lnTo>
                  <a:pt x="268047" y="4092856"/>
                </a:lnTo>
                <a:lnTo>
                  <a:pt x="269897" y="3946781"/>
                </a:lnTo>
                <a:lnTo>
                  <a:pt x="271913" y="3800705"/>
                </a:lnTo>
                <a:lnTo>
                  <a:pt x="272922" y="3656687"/>
                </a:lnTo>
                <a:lnTo>
                  <a:pt x="271913" y="3514041"/>
                </a:lnTo>
                <a:lnTo>
                  <a:pt x="271913" y="3372766"/>
                </a:lnTo>
                <a:lnTo>
                  <a:pt x="269897" y="3232863"/>
                </a:lnTo>
                <a:lnTo>
                  <a:pt x="266871" y="3095703"/>
                </a:lnTo>
                <a:lnTo>
                  <a:pt x="264014" y="2959915"/>
                </a:lnTo>
                <a:lnTo>
                  <a:pt x="260820" y="2826869"/>
                </a:lnTo>
                <a:lnTo>
                  <a:pt x="255946" y="2694510"/>
                </a:lnTo>
                <a:lnTo>
                  <a:pt x="250734" y="2564209"/>
                </a:lnTo>
                <a:lnTo>
                  <a:pt x="246028" y="2436650"/>
                </a:lnTo>
                <a:lnTo>
                  <a:pt x="232749" y="2187704"/>
                </a:lnTo>
                <a:lnTo>
                  <a:pt x="218630" y="1949046"/>
                </a:lnTo>
                <a:lnTo>
                  <a:pt x="203837" y="1719989"/>
                </a:lnTo>
                <a:lnTo>
                  <a:pt x="187532" y="1503276"/>
                </a:lnTo>
                <a:lnTo>
                  <a:pt x="170555" y="1296164"/>
                </a:lnTo>
                <a:lnTo>
                  <a:pt x="152234" y="1104140"/>
                </a:lnTo>
                <a:lnTo>
                  <a:pt x="134248" y="923775"/>
                </a:lnTo>
                <a:lnTo>
                  <a:pt x="116263" y="757811"/>
                </a:lnTo>
                <a:lnTo>
                  <a:pt x="99286" y="605564"/>
                </a:lnTo>
                <a:lnTo>
                  <a:pt x="83149" y="470461"/>
                </a:lnTo>
                <a:lnTo>
                  <a:pt x="67853" y="348389"/>
                </a:lnTo>
                <a:lnTo>
                  <a:pt x="55078" y="245519"/>
                </a:lnTo>
                <a:lnTo>
                  <a:pt x="42976" y="159108"/>
                </a:lnTo>
                <a:lnTo>
                  <a:pt x="25662" y="40464"/>
                </a:lnTo>
                <a:lnTo>
                  <a:pt x="19779" y="2"/>
                </a:lnTo>
                <a:lnTo>
                  <a:pt x="26532" y="2"/>
                </a:lnTo>
                <a:lnTo>
                  <a:pt x="26532" y="1"/>
                </a:lnTo>
                <a:lnTo>
                  <a:pt x="0" y="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ítulo 3">
            <a:extLst>
              <a:ext uri="{FF2B5EF4-FFF2-40B4-BE49-F238E27FC236}">
                <a16:creationId xmlns:a16="http://schemas.microsoft.com/office/drawing/2014/main" id="{E54A7595-5380-4EDE-9BAA-D4C4AF80EC8D}"/>
              </a:ext>
            </a:extLst>
          </p:cNvPr>
          <p:cNvSpPr>
            <a:spLocks noGrp="1"/>
          </p:cNvSpPr>
          <p:nvPr>
            <p:ph type="title"/>
          </p:nvPr>
        </p:nvSpPr>
        <p:spPr>
          <a:xfrm>
            <a:off x="685801" y="500743"/>
            <a:ext cx="7402285" cy="1360714"/>
          </a:xfrm>
        </p:spPr>
        <p:txBody>
          <a:bodyPr vert="horz" lIns="91440" tIns="45720" rIns="91440" bIns="45720" rtlCol="0" anchor="ctr">
            <a:normAutofit/>
          </a:bodyPr>
          <a:lstStyle/>
          <a:p>
            <a:r>
              <a:rPr lang="en-US" sz="2800" cap="all" dirty="0">
                <a:solidFill>
                  <a:srgbClr val="FF33CC"/>
                </a:solidFill>
                <a:latin typeface="Poppins Medium" panose="00000600000000000000" pitchFamily="50" charset="0"/>
                <a:cs typeface="Poppins Medium" panose="00000600000000000000" pitchFamily="50" charset="0"/>
              </a:rPr>
              <a:t>BULLET POINT</a:t>
            </a:r>
          </a:p>
        </p:txBody>
      </p:sp>
      <p:sp>
        <p:nvSpPr>
          <p:cNvPr id="5" name="Marcador de texto 4">
            <a:extLst>
              <a:ext uri="{FF2B5EF4-FFF2-40B4-BE49-F238E27FC236}">
                <a16:creationId xmlns:a16="http://schemas.microsoft.com/office/drawing/2014/main" id="{949B2544-1631-4478-82CB-6002AB5A1452}"/>
              </a:ext>
            </a:extLst>
          </p:cNvPr>
          <p:cNvSpPr>
            <a:spLocks noGrp="1"/>
          </p:cNvSpPr>
          <p:nvPr>
            <p:ph type="body" idx="1"/>
          </p:nvPr>
        </p:nvSpPr>
        <p:spPr>
          <a:xfrm>
            <a:off x="685801" y="1861456"/>
            <a:ext cx="7402285" cy="4726379"/>
          </a:xfrm>
        </p:spPr>
        <p:txBody>
          <a:bodyPr vert="horz" lIns="91440" tIns="45720" rIns="91440" bIns="45720" rtlCol="0" anchor="ctr">
            <a:normAutofit/>
          </a:bodyPr>
          <a:lstStyle/>
          <a:p>
            <a:pPr>
              <a:buFont typeface="Arial"/>
              <a:buChar char="•"/>
            </a:pPr>
            <a:r>
              <a:rPr lang="en-US" dirty="0">
                <a:latin typeface="Poppins Medium" panose="00000600000000000000" pitchFamily="50" charset="0"/>
                <a:cs typeface="Poppins Medium" panose="00000600000000000000" pitchFamily="50" charset="0"/>
              </a:rPr>
              <a:t> La </a:t>
            </a:r>
            <a:r>
              <a:rPr lang="en-US" dirty="0" err="1">
                <a:latin typeface="Poppins Medium" panose="00000600000000000000" pitchFamily="50" charset="0"/>
                <a:cs typeface="Poppins Medium" panose="00000600000000000000" pitchFamily="50" charset="0"/>
              </a:rPr>
              <a:t>mayoría</a:t>
            </a:r>
            <a:r>
              <a:rPr lang="en-US" dirty="0">
                <a:latin typeface="Poppins Medium" panose="00000600000000000000" pitchFamily="50" charset="0"/>
                <a:cs typeface="Poppins Medium" panose="00000600000000000000" pitchFamily="50" charset="0"/>
              </a:rPr>
              <a:t> de los listing </a:t>
            </a:r>
            <a:r>
              <a:rPr lang="en-US" dirty="0" err="1">
                <a:latin typeface="Poppins Medium" panose="00000600000000000000" pitchFamily="50" charset="0"/>
                <a:cs typeface="Poppins Medium" panose="00000600000000000000" pitchFamily="50" charset="0"/>
              </a:rPr>
              <a:t>tienen</a:t>
            </a:r>
            <a:r>
              <a:rPr lang="en-US" dirty="0">
                <a:latin typeface="Poppins Medium" panose="00000600000000000000" pitchFamily="50" charset="0"/>
                <a:cs typeface="Poppins Medium" panose="00000600000000000000" pitchFamily="50" charset="0"/>
              </a:rPr>
              <a:t> </a:t>
            </a:r>
            <a:r>
              <a:rPr lang="en-US" dirty="0">
                <a:solidFill>
                  <a:srgbClr val="FF33CC"/>
                </a:solidFill>
                <a:latin typeface="Poppins Medium" panose="00000600000000000000" pitchFamily="50" charset="0"/>
                <a:cs typeface="Poppins Medium" panose="00000600000000000000" pitchFamily="50" charset="0"/>
              </a:rPr>
              <a:t>5 bullet points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pero</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en</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algunos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productos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vendidos</a:t>
            </a:r>
            <a:r>
              <a:rPr lang="en-US" dirty="0">
                <a:latin typeface="Poppins Medium" panose="00000600000000000000" pitchFamily="50" charset="0"/>
                <a:cs typeface="Poppins Medium" panose="00000600000000000000" pitchFamily="50" charset="0"/>
              </a:rPr>
              <a:t> por Amazon o </a:t>
            </a:r>
            <a:r>
              <a:rPr lang="en-US" dirty="0" err="1">
                <a:latin typeface="Poppins Medium" panose="00000600000000000000" pitchFamily="50" charset="0"/>
                <a:cs typeface="Poppins Medium" panose="00000600000000000000" pitchFamily="50" charset="0"/>
              </a:rPr>
              <a:t>marca</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blanca</a:t>
            </a:r>
            <a:r>
              <a:rPr lang="en-US" dirty="0">
                <a:latin typeface="Poppins Medium" panose="00000600000000000000" pitchFamily="50" charset="0"/>
                <a:cs typeface="Poppins Medium" panose="00000600000000000000" pitchFamily="50" charset="0"/>
              </a:rPr>
              <a:t> Amazon, </a:t>
            </a:r>
            <a:r>
              <a:rPr lang="en-US" dirty="0" err="1">
                <a:latin typeface="Poppins Medium" panose="00000600000000000000" pitchFamily="50" charset="0"/>
                <a:cs typeface="Poppins Medium" panose="00000600000000000000" pitchFamily="50" charset="0"/>
              </a:rPr>
              <a:t>podemos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llegar</a:t>
            </a:r>
            <a:r>
              <a:rPr lang="en-US" dirty="0">
                <a:latin typeface="Poppins Medium" panose="00000600000000000000" pitchFamily="50" charset="0"/>
                <a:cs typeface="Poppins Medium" panose="00000600000000000000" pitchFamily="50" charset="0"/>
              </a:rPr>
              <a:t> a </a:t>
            </a:r>
            <a:r>
              <a:rPr lang="en-US" dirty="0" err="1">
                <a:latin typeface="Poppins Medium" panose="00000600000000000000" pitchFamily="50" charset="0"/>
                <a:cs typeface="Poppins Medium" panose="00000600000000000000" pitchFamily="50" charset="0"/>
              </a:rPr>
              <a:t>ver</a:t>
            </a:r>
            <a:r>
              <a:rPr lang="en-US" dirty="0">
                <a:latin typeface="Poppins Medium" panose="00000600000000000000" pitchFamily="50" charset="0"/>
                <a:cs typeface="Poppins Medium" panose="00000600000000000000" pitchFamily="50" charset="0"/>
              </a:rPr>
              <a:t> hasta 11</a:t>
            </a:r>
          </a:p>
          <a:p>
            <a:pPr>
              <a:buFont typeface="Arial"/>
              <a:buChar char="•"/>
            </a:pPr>
            <a:r>
              <a:rPr lang="en-US" dirty="0">
                <a:latin typeface="Poppins Medium" panose="00000600000000000000" pitchFamily="50" charset="0"/>
                <a:cs typeface="Poppins Medium" panose="00000600000000000000" pitchFamily="50" charset="0"/>
              </a:rPr>
              <a:t> Son de 1000 </a:t>
            </a:r>
            <a:r>
              <a:rPr lang="en-US" dirty="0" err="1">
                <a:latin typeface="Poppins Medium" panose="00000600000000000000" pitchFamily="50" charset="0"/>
                <a:cs typeface="Poppins Medium" panose="00000600000000000000" pitchFamily="50" charset="0"/>
              </a:rPr>
              <a:t>caracteres</a:t>
            </a:r>
            <a:r>
              <a:rPr lang="en-US" dirty="0">
                <a:latin typeface="Poppins Medium" panose="00000600000000000000" pitchFamily="50" charset="0"/>
                <a:cs typeface="Poppins Medium" panose="00000600000000000000" pitchFamily="50" charset="0"/>
              </a:rPr>
              <a:t> o 25 palabras por </a:t>
            </a:r>
            <a:r>
              <a:rPr lang="en-US" dirty="0" err="1">
                <a:latin typeface="Poppins Medium" panose="00000600000000000000" pitchFamily="50" charset="0"/>
                <a:cs typeface="Poppins Medium" panose="00000600000000000000" pitchFamily="50" charset="0"/>
              </a:rPr>
              <a:t>viñeta</a:t>
            </a:r>
            <a:endParaRPr lang="en-US" dirty="0">
              <a:latin typeface="Poppins Medium" panose="00000600000000000000" pitchFamily="50" charset="0"/>
              <a:cs typeface="Poppins Medium" panose="00000600000000000000" pitchFamily="50" charset="0"/>
            </a:endParaRPr>
          </a:p>
        </p:txBody>
      </p:sp>
    </p:spTree>
    <p:extLst>
      <p:ext uri="{BB962C8B-B14F-4D97-AF65-F5344CB8AC3E}">
        <p14:creationId xmlns:p14="http://schemas.microsoft.com/office/powerpoint/2010/main" val="1064053145"/>
      </p:ext>
    </p:extLst>
  </p:cSld>
  <p:clrMapOvr>
    <a:overrideClrMapping bg1="lt1" tx1="dk1" bg2="lt2" tx2="dk2" accent1="accent1" accent2="accent2" accent3="accent3" accent4="accent4" accent5="accent5" accent6="accent6" hlink="hlink" folHlink="folHlink"/>
  </p:clrMapOvr>
</p:sld>
</file>

<file path=ppt/slides/slide79.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340153" y="3161533"/>
            <a:ext cx="7402285" cy="1360714"/>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a:latin typeface="Poppins Medium" panose="00000600000000000000" pitchFamily="50" charset="0"/>
                <a:cs typeface="Poppins Medium" panose="00000600000000000000" pitchFamily="50" charset="0"/>
              </a:rPr>
              <a:t>BULLETS POINTS</a:t>
            </a:r>
          </a:p>
        </p:txBody>
      </p:sp>
      <p:pic>
        <p:nvPicPr>
          <p:cNvPr id="87" name="Imagen 86" descr="Texto&#10;&#10;Descripción generada automáticamente">
            <a:extLst>
              <a:ext uri="{FF2B5EF4-FFF2-40B4-BE49-F238E27FC236}">
                <a16:creationId xmlns:a16="http://schemas.microsoft.com/office/drawing/2014/main" id="{9C281A5C-DD7C-4186-8430-E1B6BDDAE47F}"/>
              </a:ext>
            </a:extLst>
          </p:cNvPr>
          <p:cNvPicPr>
            <a:picLocks noChangeAspect="1"/>
          </p:cNvPicPr>
          <p:nvPr/>
        </p:nvPicPr>
        <p:blipFill>
          <a:blip r:embed="rId4"/>
          <a:stretch>
            <a:fillRect/>
          </a:stretch>
        </p:blipFill>
        <p:spPr>
          <a:xfrm>
            <a:off x="6947383" y="1531703"/>
            <a:ext cx="4495800" cy="4819650"/>
          </a:xfrm>
          <a:prstGeom prst="rect">
            <a:avLst/>
          </a:prstGeom>
        </p:spPr>
      </p:pic>
    </p:spTree>
    <p:extLst>
      <p:ext uri="{BB962C8B-B14F-4D97-AF65-F5344CB8AC3E}">
        <p14:creationId xmlns:p14="http://schemas.microsoft.com/office/powerpoint/2010/main" val="17205775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7402285" cy="1360714"/>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err="1">
                <a:latin typeface="Poppins Medium" panose="00000600000000000000" pitchFamily="50" charset="0"/>
                <a:cs typeface="Poppins Medium" panose="00000600000000000000" pitchFamily="50" charset="0"/>
              </a:rPr>
              <a:t>SESIón</a:t>
            </a:r>
            <a:r>
              <a:rPr lang="en-US" sz="4800" cap="all" dirty="0">
                <a:latin typeface="Poppins Medium" panose="00000600000000000000" pitchFamily="50" charset="0"/>
                <a:cs typeface="Poppins Medium" panose="00000600000000000000" pitchFamily="50" charset="0"/>
              </a:rPr>
              <a:t> 1</a:t>
            </a:r>
          </a:p>
        </p:txBody>
      </p:sp>
      <p:sp>
        <p:nvSpPr>
          <p:cNvPr id="89" name="Título 3">
            <a:extLst>
              <a:ext uri="{FF2B5EF4-FFF2-40B4-BE49-F238E27FC236}">
                <a16:creationId xmlns:a16="http://schemas.microsoft.com/office/drawing/2014/main" id="{37A3E6AC-72EA-43AF-BF73-64A07E166214}"/>
              </a:ext>
            </a:extLst>
          </p:cNvPr>
          <p:cNvSpPr>
            <a:spLocks noGrp="1"/>
          </p:cNvSpPr>
          <p:nvPr>
            <p:ph type="title"/>
          </p:nvPr>
        </p:nvSpPr>
        <p:spPr>
          <a:xfrm>
            <a:off x="763305" y="3767666"/>
            <a:ext cx="4513792" cy="981467"/>
          </a:xfrm>
        </p:spPr>
        <p:txBody>
          <a:bodyPr vert="horz" lIns="91440" tIns="45720" rIns="91440" bIns="45720" rtlCol="0" anchor="b">
            <a:normAutofit fontScale="90000"/>
          </a:bodyPr>
          <a:lstStyle/>
          <a:p>
            <a:pPr algn="r"/>
            <a:r>
              <a:rPr lang="en-US" sz="4800" cap="all" dirty="0" err="1">
                <a:solidFill>
                  <a:srgbClr val="FF33CC"/>
                </a:solidFill>
                <a:latin typeface="Poppins Medium" panose="00000600000000000000" pitchFamily="50" charset="0"/>
                <a:cs typeface="Poppins Medium" panose="00000600000000000000" pitchFamily="50" charset="0"/>
              </a:rPr>
              <a:t>Márgen</a:t>
            </a:r>
            <a:r>
              <a:rPr lang="en-US" sz="4800" cap="all" dirty="0">
                <a:solidFill>
                  <a:srgbClr val="FF33CC"/>
                </a:solidFill>
                <a:latin typeface="Poppins Medium" panose="00000600000000000000" pitchFamily="50" charset="0"/>
                <a:cs typeface="Poppins Medium" panose="00000600000000000000" pitchFamily="50" charset="0"/>
              </a:rPr>
              <a:t> de amazon</a:t>
            </a:r>
            <a:endParaRPr lang="en-US" sz="2000" cap="all" dirty="0">
              <a:latin typeface="Poppins Medium" panose="00000600000000000000" pitchFamily="50" charset="0"/>
              <a:cs typeface="Poppins Medium" panose="00000600000000000000" pitchFamily="50" charset="0"/>
            </a:endParaRPr>
          </a:p>
        </p:txBody>
      </p:sp>
      <p:sp>
        <p:nvSpPr>
          <p:cNvPr id="87" name="Marcador de texto 5">
            <a:extLst>
              <a:ext uri="{FF2B5EF4-FFF2-40B4-BE49-F238E27FC236}">
                <a16:creationId xmlns:a16="http://schemas.microsoft.com/office/drawing/2014/main" id="{DA891EB2-8F7B-47D1-936C-4F71D771E740}"/>
              </a:ext>
            </a:extLst>
          </p:cNvPr>
          <p:cNvSpPr txBox="1">
            <a:spLocks/>
          </p:cNvSpPr>
          <p:nvPr/>
        </p:nvSpPr>
        <p:spPr>
          <a:xfrm>
            <a:off x="6813727" y="2333978"/>
            <a:ext cx="4482553" cy="3226103"/>
          </a:xfrm>
          <a:prstGeom prst="rect">
            <a:avLst/>
          </a:prstGeom>
        </p:spPr>
        <p:txBody>
          <a:bodyPr vert="horz" lIns="91440" tIns="45720" rIns="91440" bIns="45720" rtlCol="0" anchor="b">
            <a:normAutofit lnSpcReduction="10000"/>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US" sz="4400" dirty="0">
                <a:solidFill>
                  <a:schemeClr val="bg1"/>
                </a:solidFill>
                <a:latin typeface="Poppins Medium" panose="00000600000000000000" pitchFamily="50" charset="0"/>
                <a:cs typeface="Poppins Medium" panose="00000600000000000000" pitchFamily="50" charset="0"/>
              </a:rPr>
              <a:t>Amazon se “</a:t>
            </a:r>
            <a:r>
              <a:rPr lang="en-US" sz="4400" dirty="0" err="1">
                <a:solidFill>
                  <a:schemeClr val="bg1"/>
                </a:solidFill>
                <a:latin typeface="Poppins Medium" panose="00000600000000000000" pitchFamily="50" charset="0"/>
                <a:cs typeface="Poppins Medium" panose="00000600000000000000" pitchFamily="50" charset="0"/>
              </a:rPr>
              <a:t>lleva</a:t>
            </a:r>
            <a:r>
              <a:rPr lang="en-US" sz="4400" dirty="0">
                <a:solidFill>
                  <a:schemeClr val="bg1"/>
                </a:solidFill>
                <a:latin typeface="Poppins Medium" panose="00000600000000000000" pitchFamily="50" charset="0"/>
                <a:cs typeface="Poppins Medium" panose="00000600000000000000" pitchFamily="50" charset="0"/>
              </a:rPr>
              <a:t>” una media del 15% de </a:t>
            </a:r>
            <a:r>
              <a:rPr lang="en-US" sz="4400" dirty="0" err="1">
                <a:solidFill>
                  <a:schemeClr val="bg1"/>
                </a:solidFill>
                <a:latin typeface="Poppins Medium" panose="00000600000000000000" pitchFamily="50" charset="0"/>
                <a:cs typeface="Poppins Medium" panose="00000600000000000000" pitchFamily="50" charset="0"/>
              </a:rPr>
              <a:t>comisión</a:t>
            </a:r>
            <a:r>
              <a:rPr lang="en-US" sz="4400" dirty="0">
                <a:solidFill>
                  <a:schemeClr val="bg1"/>
                </a:solidFill>
                <a:latin typeface="Poppins Medium" panose="00000600000000000000" pitchFamily="50" charset="0"/>
                <a:cs typeface="Poppins Medium" panose="00000600000000000000" pitchFamily="50" charset="0"/>
              </a:rPr>
              <a:t> </a:t>
            </a:r>
            <a:r>
              <a:rPr lang="en-US" sz="4400" dirty="0" err="1">
                <a:solidFill>
                  <a:schemeClr val="bg1"/>
                </a:solidFill>
                <a:latin typeface="Poppins Medium" panose="00000600000000000000" pitchFamily="50" charset="0"/>
                <a:cs typeface="Poppins Medium" panose="00000600000000000000" pitchFamily="50" charset="0"/>
              </a:rPr>
              <a:t>sobre</a:t>
            </a:r>
            <a:r>
              <a:rPr lang="en-US" sz="4400" dirty="0">
                <a:solidFill>
                  <a:schemeClr val="bg1"/>
                </a:solidFill>
                <a:latin typeface="Poppins Medium" panose="00000600000000000000" pitchFamily="50" charset="0"/>
                <a:cs typeface="Poppins Medium" panose="00000600000000000000" pitchFamily="50" charset="0"/>
              </a:rPr>
              <a:t> PVP</a:t>
            </a:r>
          </a:p>
        </p:txBody>
      </p:sp>
    </p:spTree>
    <p:extLst>
      <p:ext uri="{BB962C8B-B14F-4D97-AF65-F5344CB8AC3E}">
        <p14:creationId xmlns:p14="http://schemas.microsoft.com/office/powerpoint/2010/main" val="117696241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7402285" cy="1360714"/>
          </a:xfrm>
          <a:prstGeom prst="rect">
            <a:avLst/>
          </a:prstGeom>
          <a:effectLst/>
        </p:spPr>
        <p:txBody>
          <a:bodyPr vert="horz" lIns="91440" tIns="45720" rIns="91440" bIns="45720" rtlCol="0" anchor="ctr">
            <a:normAutofit fontScale="92500" lnSpcReduction="10000"/>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err="1">
                <a:latin typeface="Poppins Medium" panose="00000600000000000000" pitchFamily="50" charset="0"/>
                <a:cs typeface="Poppins Medium" panose="00000600000000000000" pitchFamily="50" charset="0"/>
              </a:rPr>
              <a:t>Estructura</a:t>
            </a:r>
            <a:r>
              <a:rPr lang="en-US" sz="4800" cap="all" dirty="0">
                <a:latin typeface="Poppins Medium" panose="00000600000000000000" pitchFamily="50" charset="0"/>
                <a:cs typeface="Poppins Medium" panose="00000600000000000000" pitchFamily="50" charset="0"/>
              </a:rPr>
              <a:t> del </a:t>
            </a:r>
          </a:p>
          <a:p>
            <a:r>
              <a:rPr lang="en-US" sz="4800" cap="all" dirty="0">
                <a:latin typeface="Poppins Medium" panose="00000600000000000000" pitchFamily="50" charset="0"/>
                <a:cs typeface="Poppins Medium" panose="00000600000000000000" pitchFamily="50" charset="0"/>
              </a:rPr>
              <a:t>bullet point</a:t>
            </a:r>
          </a:p>
        </p:txBody>
      </p:sp>
      <p:sp>
        <p:nvSpPr>
          <p:cNvPr id="193" name="Marcador de texto 4">
            <a:extLst>
              <a:ext uri="{FF2B5EF4-FFF2-40B4-BE49-F238E27FC236}">
                <a16:creationId xmlns:a16="http://schemas.microsoft.com/office/drawing/2014/main" id="{616DCDCE-EB27-4784-BDC0-363134EEF4B7}"/>
              </a:ext>
            </a:extLst>
          </p:cNvPr>
          <p:cNvSpPr>
            <a:spLocks noGrp="1"/>
          </p:cNvSpPr>
          <p:nvPr>
            <p:ph type="body" idx="1"/>
          </p:nvPr>
        </p:nvSpPr>
        <p:spPr>
          <a:xfrm>
            <a:off x="386368" y="2487718"/>
            <a:ext cx="5423340" cy="2824171"/>
          </a:xfrm>
        </p:spPr>
        <p:txBody>
          <a:bodyPr vert="horz" lIns="91440" tIns="45720" rIns="91440" bIns="45720" rtlCol="0" anchor="ctr">
            <a:normAutofit/>
          </a:bodyPr>
          <a:lstStyle/>
          <a:p>
            <a:pPr>
              <a:buFont typeface="Arial"/>
              <a:buChar char="•"/>
            </a:pPr>
            <a:r>
              <a:rPr lang="en-US" dirty="0">
                <a:latin typeface="Poppins Medium" panose="00000600000000000000" pitchFamily="50" charset="0"/>
                <a:cs typeface="Poppins Medium" panose="00000600000000000000" pitchFamily="50" charset="0"/>
              </a:rPr>
              <a:t> </a:t>
            </a:r>
            <a:r>
              <a:rPr lang="en-US" dirty="0" err="1">
                <a:solidFill>
                  <a:srgbClr val="FF33CC"/>
                </a:solidFill>
                <a:latin typeface="Poppins Medium" panose="00000600000000000000" pitchFamily="50" charset="0"/>
                <a:cs typeface="Poppins Medium" panose="00000600000000000000" pitchFamily="50" charset="0"/>
              </a:rPr>
              <a:t>Puntualiza</a:t>
            </a:r>
            <a:r>
              <a:rPr lang="en-US" dirty="0">
                <a:solidFill>
                  <a:srgbClr val="FF33CC"/>
                </a:solidFill>
                <a:latin typeface="Poppins Medium" panose="00000600000000000000" pitchFamily="50" charset="0"/>
                <a:cs typeface="Poppins Medium" panose="00000600000000000000" pitchFamily="50" charset="0"/>
              </a:rPr>
              <a:t> una </a:t>
            </a:r>
            <a:r>
              <a:rPr lang="en-US" dirty="0" err="1">
                <a:solidFill>
                  <a:srgbClr val="FF33CC"/>
                </a:solidFill>
                <a:latin typeface="Poppins Medium" panose="00000600000000000000" pitchFamily="50" charset="0"/>
                <a:cs typeface="Poppins Medium" panose="00000600000000000000" pitchFamily="50" charset="0"/>
              </a:rPr>
              <a:t>característica</a:t>
            </a:r>
            <a:r>
              <a:rPr lang="en-US" dirty="0">
                <a:solidFill>
                  <a:srgbClr val="FF33CC"/>
                </a:solidFill>
                <a:latin typeface="Poppins Medium" panose="00000600000000000000" pitchFamily="50" charset="0"/>
                <a:cs typeface="Poppins Medium" panose="00000600000000000000" pitchFamily="50" charset="0"/>
              </a:rPr>
              <a:t> / </a:t>
            </a:r>
            <a:r>
              <a:rPr lang="en-US" dirty="0" err="1">
                <a:solidFill>
                  <a:srgbClr val="FF33CC"/>
                </a:solidFill>
                <a:latin typeface="Poppins Medium" panose="00000600000000000000" pitchFamily="50" charset="0"/>
                <a:cs typeface="Poppins Medium" panose="00000600000000000000" pitchFamily="50" charset="0"/>
              </a:rPr>
              <a:t>beneficio</a:t>
            </a:r>
            <a:r>
              <a:rPr lang="en-US" dirty="0">
                <a:solidFill>
                  <a:srgbClr val="FF33CC"/>
                </a:solidFill>
                <a:latin typeface="Poppins Medium" panose="00000600000000000000" pitchFamily="50" charset="0"/>
                <a:cs typeface="Poppins Medium" panose="00000600000000000000" pitchFamily="50" charset="0"/>
              </a:rPr>
              <a:t> </a:t>
            </a:r>
            <a:r>
              <a:rPr lang="en-US" dirty="0">
                <a:latin typeface="Poppins Medium" panose="00000600000000000000" pitchFamily="50" charset="0"/>
                <a:cs typeface="Poppins Medium" panose="00000600000000000000" pitchFamily="50" charset="0"/>
              </a:rPr>
              <a:t>y </a:t>
            </a:r>
            <a:r>
              <a:rPr lang="en-US" dirty="0" err="1">
                <a:latin typeface="Poppins Medium" panose="00000600000000000000" pitchFamily="50" charset="0"/>
                <a:cs typeface="Poppins Medium" panose="00000600000000000000" pitchFamily="50" charset="0"/>
              </a:rPr>
              <a:t>después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desarróllala</a:t>
            </a:r>
            <a:endParaRPr lang="en-US" dirty="0">
              <a:solidFill>
                <a:srgbClr val="FF33CC"/>
              </a:solidFill>
              <a:latin typeface="Poppins Medium" panose="00000600000000000000" pitchFamily="50" charset="0"/>
              <a:cs typeface="Poppins Medium" panose="00000600000000000000" pitchFamily="50" charset="0"/>
            </a:endParaRPr>
          </a:p>
        </p:txBody>
      </p:sp>
      <p:pic>
        <p:nvPicPr>
          <p:cNvPr id="3" name="Imagen 2" descr="Texto&#10;&#10;Descripción generada automáticamente">
            <a:extLst>
              <a:ext uri="{FF2B5EF4-FFF2-40B4-BE49-F238E27FC236}">
                <a16:creationId xmlns:a16="http://schemas.microsoft.com/office/drawing/2014/main" id="{DBD52374-4D05-4695-A341-1E7F2F79FF75}"/>
              </a:ext>
            </a:extLst>
          </p:cNvPr>
          <p:cNvPicPr>
            <a:picLocks noChangeAspect="1"/>
          </p:cNvPicPr>
          <p:nvPr/>
        </p:nvPicPr>
        <p:blipFill>
          <a:blip r:embed="rId4"/>
          <a:stretch>
            <a:fillRect/>
          </a:stretch>
        </p:blipFill>
        <p:spPr>
          <a:xfrm>
            <a:off x="6126119" y="3323329"/>
            <a:ext cx="5994174" cy="1463246"/>
          </a:xfrm>
          <a:prstGeom prst="rect">
            <a:avLst/>
          </a:prstGeom>
        </p:spPr>
      </p:pic>
    </p:spTree>
    <p:extLst>
      <p:ext uri="{BB962C8B-B14F-4D97-AF65-F5344CB8AC3E}">
        <p14:creationId xmlns:p14="http://schemas.microsoft.com/office/powerpoint/2010/main" val="182299417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Freeform: Shape 11">
            <a:extLst>
              <a:ext uri="{FF2B5EF4-FFF2-40B4-BE49-F238E27FC236}">
                <a16:creationId xmlns:a16="http://schemas.microsoft.com/office/drawing/2014/main" id="{54309F57-B331-41A7-9154-15EC2AF45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845162" cy="6858000"/>
          </a:xfrm>
          <a:custGeom>
            <a:avLst/>
            <a:gdLst>
              <a:gd name="connsiteX0" fmla="*/ 0 w 8845162"/>
              <a:gd name="connsiteY0" fmla="*/ 0 h 6858000"/>
              <a:gd name="connsiteX1" fmla="*/ 6265248 w 8845162"/>
              <a:gd name="connsiteY1" fmla="*/ 0 h 6858000"/>
              <a:gd name="connsiteX2" fmla="*/ 7537703 w 8845162"/>
              <a:gd name="connsiteY2" fmla="*/ 0 h 6858000"/>
              <a:gd name="connsiteX3" fmla="*/ 8845162 w 8845162"/>
              <a:gd name="connsiteY3" fmla="*/ 0 h 6858000"/>
              <a:gd name="connsiteX4" fmla="*/ 8845162 w 8845162"/>
              <a:gd name="connsiteY4" fmla="*/ 6858000 h 6858000"/>
              <a:gd name="connsiteX5" fmla="*/ 7537703 w 8845162"/>
              <a:gd name="connsiteY5" fmla="*/ 6858000 h 6858000"/>
              <a:gd name="connsiteX6" fmla="*/ 6265248 w 8845162"/>
              <a:gd name="connsiteY6" fmla="*/ 6858000 h 6858000"/>
              <a:gd name="connsiteX7" fmla="*/ 20957 w 8845162"/>
              <a:gd name="connsiteY7" fmla="*/ 6858000 h 6858000"/>
              <a:gd name="connsiteX8" fmla="*/ 46002 w 8845162"/>
              <a:gd name="connsiteY8" fmla="*/ 6702325 h 6858000"/>
              <a:gd name="connsiteX9" fmla="*/ 69870 w 8845162"/>
              <a:gd name="connsiteY9" fmla="*/ 6547334 h 6858000"/>
              <a:gd name="connsiteX10" fmla="*/ 93234 w 8845162"/>
              <a:gd name="connsiteY10" fmla="*/ 6391658 h 6858000"/>
              <a:gd name="connsiteX11" fmla="*/ 113237 w 8845162"/>
              <a:gd name="connsiteY11" fmla="*/ 6235295 h 6858000"/>
              <a:gd name="connsiteX12" fmla="*/ 133409 w 8845162"/>
              <a:gd name="connsiteY12" fmla="*/ 6079619 h 6858000"/>
              <a:gd name="connsiteX13" fmla="*/ 152234 w 8845162"/>
              <a:gd name="connsiteY13" fmla="*/ 5923256 h 6858000"/>
              <a:gd name="connsiteX14" fmla="*/ 168370 w 8845162"/>
              <a:gd name="connsiteY14" fmla="*/ 5768951 h 6858000"/>
              <a:gd name="connsiteX15" fmla="*/ 183667 w 8845162"/>
              <a:gd name="connsiteY15" fmla="*/ 5612589 h 6858000"/>
              <a:gd name="connsiteX16" fmla="*/ 197619 w 8845162"/>
              <a:gd name="connsiteY16" fmla="*/ 5456912 h 6858000"/>
              <a:gd name="connsiteX17" fmla="*/ 209720 w 8845162"/>
              <a:gd name="connsiteY17" fmla="*/ 5303979 h 6858000"/>
              <a:gd name="connsiteX18" fmla="*/ 221823 w 8845162"/>
              <a:gd name="connsiteY18" fmla="*/ 5148988 h 6858000"/>
              <a:gd name="connsiteX19" fmla="*/ 231908 w 8845162"/>
              <a:gd name="connsiteY19" fmla="*/ 4996055 h 6858000"/>
              <a:gd name="connsiteX20" fmla="*/ 239808 w 8845162"/>
              <a:gd name="connsiteY20" fmla="*/ 4843121 h 6858000"/>
              <a:gd name="connsiteX21" fmla="*/ 248045 w 8845162"/>
              <a:gd name="connsiteY21" fmla="*/ 4690874 h 6858000"/>
              <a:gd name="connsiteX22" fmla="*/ 254936 w 8845162"/>
              <a:gd name="connsiteY22" fmla="*/ 4539998 h 6858000"/>
              <a:gd name="connsiteX23" fmla="*/ 259811 w 8845162"/>
              <a:gd name="connsiteY23" fmla="*/ 4390493 h 6858000"/>
              <a:gd name="connsiteX24" fmla="*/ 264014 w 8845162"/>
              <a:gd name="connsiteY24" fmla="*/ 4240989 h 6858000"/>
              <a:gd name="connsiteX25" fmla="*/ 268047 w 8845162"/>
              <a:gd name="connsiteY25" fmla="*/ 4092856 h 6858000"/>
              <a:gd name="connsiteX26" fmla="*/ 269897 w 8845162"/>
              <a:gd name="connsiteY26" fmla="*/ 3946781 h 6858000"/>
              <a:gd name="connsiteX27" fmla="*/ 271913 w 8845162"/>
              <a:gd name="connsiteY27" fmla="*/ 3800705 h 6858000"/>
              <a:gd name="connsiteX28" fmla="*/ 272922 w 8845162"/>
              <a:gd name="connsiteY28" fmla="*/ 3656687 h 6858000"/>
              <a:gd name="connsiteX29" fmla="*/ 271913 w 8845162"/>
              <a:gd name="connsiteY29" fmla="*/ 3514041 h 6858000"/>
              <a:gd name="connsiteX30" fmla="*/ 271913 w 8845162"/>
              <a:gd name="connsiteY30" fmla="*/ 3372766 h 6858000"/>
              <a:gd name="connsiteX31" fmla="*/ 269897 w 8845162"/>
              <a:gd name="connsiteY31" fmla="*/ 3232863 h 6858000"/>
              <a:gd name="connsiteX32" fmla="*/ 266871 w 8845162"/>
              <a:gd name="connsiteY32" fmla="*/ 3095703 h 6858000"/>
              <a:gd name="connsiteX33" fmla="*/ 264014 w 8845162"/>
              <a:gd name="connsiteY33" fmla="*/ 2959915 h 6858000"/>
              <a:gd name="connsiteX34" fmla="*/ 260820 w 8845162"/>
              <a:gd name="connsiteY34" fmla="*/ 2826869 h 6858000"/>
              <a:gd name="connsiteX35" fmla="*/ 255946 w 8845162"/>
              <a:gd name="connsiteY35" fmla="*/ 2694510 h 6858000"/>
              <a:gd name="connsiteX36" fmla="*/ 250734 w 8845162"/>
              <a:gd name="connsiteY36" fmla="*/ 2564209 h 6858000"/>
              <a:gd name="connsiteX37" fmla="*/ 246028 w 8845162"/>
              <a:gd name="connsiteY37" fmla="*/ 2436650 h 6858000"/>
              <a:gd name="connsiteX38" fmla="*/ 232749 w 8845162"/>
              <a:gd name="connsiteY38" fmla="*/ 2187704 h 6858000"/>
              <a:gd name="connsiteX39" fmla="*/ 218630 w 8845162"/>
              <a:gd name="connsiteY39" fmla="*/ 1949046 h 6858000"/>
              <a:gd name="connsiteX40" fmla="*/ 203837 w 8845162"/>
              <a:gd name="connsiteY40" fmla="*/ 1719989 h 6858000"/>
              <a:gd name="connsiteX41" fmla="*/ 187532 w 8845162"/>
              <a:gd name="connsiteY41" fmla="*/ 1503276 h 6858000"/>
              <a:gd name="connsiteX42" fmla="*/ 170555 w 8845162"/>
              <a:gd name="connsiteY42" fmla="*/ 1296164 h 6858000"/>
              <a:gd name="connsiteX43" fmla="*/ 152234 w 8845162"/>
              <a:gd name="connsiteY43" fmla="*/ 1104140 h 6858000"/>
              <a:gd name="connsiteX44" fmla="*/ 134248 w 8845162"/>
              <a:gd name="connsiteY44" fmla="*/ 923775 h 6858000"/>
              <a:gd name="connsiteX45" fmla="*/ 116263 w 8845162"/>
              <a:gd name="connsiteY45" fmla="*/ 757811 h 6858000"/>
              <a:gd name="connsiteX46" fmla="*/ 99286 w 8845162"/>
              <a:gd name="connsiteY46" fmla="*/ 605564 h 6858000"/>
              <a:gd name="connsiteX47" fmla="*/ 83149 w 8845162"/>
              <a:gd name="connsiteY47" fmla="*/ 470461 h 6858000"/>
              <a:gd name="connsiteX48" fmla="*/ 67853 w 8845162"/>
              <a:gd name="connsiteY48" fmla="*/ 348389 h 6858000"/>
              <a:gd name="connsiteX49" fmla="*/ 55078 w 8845162"/>
              <a:gd name="connsiteY49" fmla="*/ 245519 h 6858000"/>
              <a:gd name="connsiteX50" fmla="*/ 42976 w 8845162"/>
              <a:gd name="connsiteY50" fmla="*/ 159108 h 6858000"/>
              <a:gd name="connsiteX51" fmla="*/ 25662 w 8845162"/>
              <a:gd name="connsiteY51" fmla="*/ 40464 h 6858000"/>
              <a:gd name="connsiteX52" fmla="*/ 19779 w 8845162"/>
              <a:gd name="connsiteY52" fmla="*/ 2 h 6858000"/>
              <a:gd name="connsiteX53" fmla="*/ 26532 w 8845162"/>
              <a:gd name="connsiteY53" fmla="*/ 2 h 6858000"/>
              <a:gd name="connsiteX54" fmla="*/ 26532 w 8845162"/>
              <a:gd name="connsiteY54" fmla="*/ 1 h 6858000"/>
              <a:gd name="connsiteX55" fmla="*/ 0 w 8845162"/>
              <a:gd name="connsiteY5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8845162" h="6858000">
                <a:moveTo>
                  <a:pt x="0" y="0"/>
                </a:moveTo>
                <a:lnTo>
                  <a:pt x="6265248" y="0"/>
                </a:lnTo>
                <a:lnTo>
                  <a:pt x="7537703" y="0"/>
                </a:lnTo>
                <a:lnTo>
                  <a:pt x="8845162" y="0"/>
                </a:lnTo>
                <a:lnTo>
                  <a:pt x="8845162" y="6858000"/>
                </a:lnTo>
                <a:lnTo>
                  <a:pt x="7537703" y="6858000"/>
                </a:lnTo>
                <a:lnTo>
                  <a:pt x="6265248" y="6858000"/>
                </a:lnTo>
                <a:lnTo>
                  <a:pt x="20957" y="6858000"/>
                </a:lnTo>
                <a:lnTo>
                  <a:pt x="46002" y="6702325"/>
                </a:lnTo>
                <a:lnTo>
                  <a:pt x="69870" y="6547334"/>
                </a:lnTo>
                <a:lnTo>
                  <a:pt x="93234" y="6391658"/>
                </a:lnTo>
                <a:lnTo>
                  <a:pt x="113237" y="6235295"/>
                </a:lnTo>
                <a:lnTo>
                  <a:pt x="133409" y="6079619"/>
                </a:lnTo>
                <a:lnTo>
                  <a:pt x="152234" y="5923256"/>
                </a:lnTo>
                <a:lnTo>
                  <a:pt x="168370" y="5768951"/>
                </a:lnTo>
                <a:lnTo>
                  <a:pt x="183667" y="5612589"/>
                </a:lnTo>
                <a:lnTo>
                  <a:pt x="197619" y="5456912"/>
                </a:lnTo>
                <a:lnTo>
                  <a:pt x="209720" y="5303979"/>
                </a:lnTo>
                <a:lnTo>
                  <a:pt x="221823" y="5148988"/>
                </a:lnTo>
                <a:lnTo>
                  <a:pt x="231908" y="4996055"/>
                </a:lnTo>
                <a:lnTo>
                  <a:pt x="239808" y="4843121"/>
                </a:lnTo>
                <a:lnTo>
                  <a:pt x="248045" y="4690874"/>
                </a:lnTo>
                <a:lnTo>
                  <a:pt x="254936" y="4539998"/>
                </a:lnTo>
                <a:lnTo>
                  <a:pt x="259811" y="4390493"/>
                </a:lnTo>
                <a:lnTo>
                  <a:pt x="264014" y="4240989"/>
                </a:lnTo>
                <a:lnTo>
                  <a:pt x="268047" y="4092856"/>
                </a:lnTo>
                <a:lnTo>
                  <a:pt x="269897" y="3946781"/>
                </a:lnTo>
                <a:lnTo>
                  <a:pt x="271913" y="3800705"/>
                </a:lnTo>
                <a:lnTo>
                  <a:pt x="272922" y="3656687"/>
                </a:lnTo>
                <a:lnTo>
                  <a:pt x="271913" y="3514041"/>
                </a:lnTo>
                <a:lnTo>
                  <a:pt x="271913" y="3372766"/>
                </a:lnTo>
                <a:lnTo>
                  <a:pt x="269897" y="3232863"/>
                </a:lnTo>
                <a:lnTo>
                  <a:pt x="266871" y="3095703"/>
                </a:lnTo>
                <a:lnTo>
                  <a:pt x="264014" y="2959915"/>
                </a:lnTo>
                <a:lnTo>
                  <a:pt x="260820" y="2826869"/>
                </a:lnTo>
                <a:lnTo>
                  <a:pt x="255946" y="2694510"/>
                </a:lnTo>
                <a:lnTo>
                  <a:pt x="250734" y="2564209"/>
                </a:lnTo>
                <a:lnTo>
                  <a:pt x="246028" y="2436650"/>
                </a:lnTo>
                <a:lnTo>
                  <a:pt x="232749" y="2187704"/>
                </a:lnTo>
                <a:lnTo>
                  <a:pt x="218630" y="1949046"/>
                </a:lnTo>
                <a:lnTo>
                  <a:pt x="203837" y="1719989"/>
                </a:lnTo>
                <a:lnTo>
                  <a:pt x="187532" y="1503276"/>
                </a:lnTo>
                <a:lnTo>
                  <a:pt x="170555" y="1296164"/>
                </a:lnTo>
                <a:lnTo>
                  <a:pt x="152234" y="1104140"/>
                </a:lnTo>
                <a:lnTo>
                  <a:pt x="134248" y="923775"/>
                </a:lnTo>
                <a:lnTo>
                  <a:pt x="116263" y="757811"/>
                </a:lnTo>
                <a:lnTo>
                  <a:pt x="99286" y="605564"/>
                </a:lnTo>
                <a:lnTo>
                  <a:pt x="83149" y="470461"/>
                </a:lnTo>
                <a:lnTo>
                  <a:pt x="67853" y="348389"/>
                </a:lnTo>
                <a:lnTo>
                  <a:pt x="55078" y="245519"/>
                </a:lnTo>
                <a:lnTo>
                  <a:pt x="42976" y="159108"/>
                </a:lnTo>
                <a:lnTo>
                  <a:pt x="25662" y="40464"/>
                </a:lnTo>
                <a:lnTo>
                  <a:pt x="19779" y="2"/>
                </a:lnTo>
                <a:lnTo>
                  <a:pt x="26532" y="2"/>
                </a:lnTo>
                <a:lnTo>
                  <a:pt x="26532" y="1"/>
                </a:lnTo>
                <a:lnTo>
                  <a:pt x="0" y="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ítulo 3">
            <a:extLst>
              <a:ext uri="{FF2B5EF4-FFF2-40B4-BE49-F238E27FC236}">
                <a16:creationId xmlns:a16="http://schemas.microsoft.com/office/drawing/2014/main" id="{E54A7595-5380-4EDE-9BAA-D4C4AF80EC8D}"/>
              </a:ext>
            </a:extLst>
          </p:cNvPr>
          <p:cNvSpPr>
            <a:spLocks noGrp="1"/>
          </p:cNvSpPr>
          <p:nvPr>
            <p:ph type="title"/>
          </p:nvPr>
        </p:nvSpPr>
        <p:spPr>
          <a:xfrm>
            <a:off x="685801" y="500743"/>
            <a:ext cx="7402285" cy="1360714"/>
          </a:xfrm>
        </p:spPr>
        <p:txBody>
          <a:bodyPr vert="horz" lIns="91440" tIns="45720" rIns="91440" bIns="45720" rtlCol="0" anchor="ctr">
            <a:normAutofit/>
          </a:bodyPr>
          <a:lstStyle/>
          <a:p>
            <a:r>
              <a:rPr lang="en-US" sz="2800" cap="all" dirty="0">
                <a:solidFill>
                  <a:srgbClr val="FF33CC"/>
                </a:solidFill>
                <a:latin typeface="Poppins Medium" panose="00000600000000000000" pitchFamily="50" charset="0"/>
                <a:cs typeface="Poppins Medium" panose="00000600000000000000" pitchFamily="50" charset="0"/>
              </a:rPr>
              <a:t>ESTRUCTURA DEL BULLET POINT</a:t>
            </a:r>
          </a:p>
        </p:txBody>
      </p:sp>
      <p:sp>
        <p:nvSpPr>
          <p:cNvPr id="5" name="Marcador de texto 4">
            <a:extLst>
              <a:ext uri="{FF2B5EF4-FFF2-40B4-BE49-F238E27FC236}">
                <a16:creationId xmlns:a16="http://schemas.microsoft.com/office/drawing/2014/main" id="{949B2544-1631-4478-82CB-6002AB5A1452}"/>
              </a:ext>
            </a:extLst>
          </p:cNvPr>
          <p:cNvSpPr>
            <a:spLocks noGrp="1"/>
          </p:cNvSpPr>
          <p:nvPr>
            <p:ph type="body" idx="1"/>
          </p:nvPr>
        </p:nvSpPr>
        <p:spPr>
          <a:xfrm>
            <a:off x="685801" y="1861456"/>
            <a:ext cx="7402285" cy="3588849"/>
          </a:xfrm>
        </p:spPr>
        <p:txBody>
          <a:bodyPr vert="horz" lIns="91440" tIns="45720" rIns="91440" bIns="45720" rtlCol="0" anchor="ctr">
            <a:normAutofit/>
          </a:bodyPr>
          <a:lstStyle/>
          <a:p>
            <a:r>
              <a:rPr lang="en-US" dirty="0" err="1">
                <a:solidFill>
                  <a:srgbClr val="FF33CC"/>
                </a:solidFill>
                <a:latin typeface="Poppins Medium" panose="00000600000000000000" pitchFamily="50" charset="0"/>
                <a:cs typeface="Poppins Medium" panose="00000600000000000000" pitchFamily="50" charset="0"/>
              </a:rPr>
              <a:t>Puedes</a:t>
            </a:r>
            <a:r>
              <a:rPr lang="en-US" dirty="0">
                <a:solidFill>
                  <a:srgbClr val="FF33CC"/>
                </a:solidFill>
                <a:latin typeface="Poppins Medium" panose="00000600000000000000" pitchFamily="50" charset="0"/>
                <a:cs typeface="Poppins Medium" panose="00000600000000000000" pitchFamily="50" charset="0"/>
              </a:rPr>
              <a:t> </a:t>
            </a:r>
            <a:r>
              <a:rPr lang="en-US" dirty="0" err="1">
                <a:solidFill>
                  <a:srgbClr val="FF33CC"/>
                </a:solidFill>
                <a:latin typeface="Poppins Medium" panose="00000600000000000000" pitchFamily="50" charset="0"/>
                <a:cs typeface="Poppins Medium" panose="00000600000000000000" pitchFamily="50" charset="0"/>
              </a:rPr>
              <a:t>poner</a:t>
            </a:r>
            <a:r>
              <a:rPr lang="en-US" dirty="0">
                <a:solidFill>
                  <a:srgbClr val="FF33CC"/>
                </a:solidFill>
                <a:latin typeface="Poppins Medium" panose="00000600000000000000" pitchFamily="50" charset="0"/>
                <a:cs typeface="Poppins Medium" panose="00000600000000000000" pitchFamily="50" charset="0"/>
              </a:rPr>
              <a:t>…</a:t>
            </a:r>
          </a:p>
          <a:p>
            <a:endParaRPr lang="en-US" dirty="0">
              <a:latin typeface="Poppins Medium" panose="00000600000000000000" pitchFamily="50" charset="0"/>
              <a:cs typeface="Poppins Medium" panose="00000600000000000000" pitchFamily="50" charset="0"/>
            </a:endParaRPr>
          </a:p>
          <a:p>
            <a:pPr marL="800100" lvl="1" indent="-342900">
              <a:buFont typeface="Arial" panose="020B0604020202020204" pitchFamily="34" charset="0"/>
              <a:buChar char="•"/>
            </a:pPr>
            <a:r>
              <a:rPr lang="en-US" dirty="0" err="1">
                <a:latin typeface="Poppins Medium" panose="00000600000000000000" pitchFamily="50" charset="0"/>
                <a:cs typeface="Poppins Medium" panose="00000600000000000000" pitchFamily="50" charset="0"/>
              </a:rPr>
              <a:t>Corchetes</a:t>
            </a:r>
            <a:endParaRPr lang="en-US" dirty="0">
              <a:latin typeface="Poppins Medium" panose="00000600000000000000" pitchFamily="50" charset="0"/>
              <a:cs typeface="Poppins Medium" panose="00000600000000000000" pitchFamily="50" charset="0"/>
            </a:endParaRPr>
          </a:p>
          <a:p>
            <a:pPr marL="800100" lvl="1" indent="-342900">
              <a:buFont typeface="Arial" panose="020B0604020202020204" pitchFamily="34" charset="0"/>
              <a:buChar char="•"/>
            </a:pPr>
            <a:r>
              <a:rPr lang="en-US" dirty="0">
                <a:latin typeface="Poppins Medium" panose="00000600000000000000" pitchFamily="50" charset="0"/>
                <a:cs typeface="Poppins Medium" panose="00000600000000000000" pitchFamily="50" charset="0"/>
              </a:rPr>
              <a:t>Emojis</a:t>
            </a:r>
          </a:p>
          <a:p>
            <a:pPr marL="800100" lvl="1" indent="-342900">
              <a:buFont typeface="Arial" panose="020B0604020202020204" pitchFamily="34" charset="0"/>
              <a:buChar char="•"/>
            </a:pPr>
            <a:r>
              <a:rPr lang="en-US" dirty="0" err="1">
                <a:latin typeface="Poppins Medium" panose="00000600000000000000" pitchFamily="50" charset="0"/>
                <a:cs typeface="Poppins Medium" panose="00000600000000000000" pitchFamily="50" charset="0"/>
              </a:rPr>
              <a:t>Flechas</a:t>
            </a:r>
            <a:endParaRPr lang="en-US" dirty="0">
              <a:latin typeface="Poppins Medium" panose="00000600000000000000" pitchFamily="50" charset="0"/>
              <a:cs typeface="Poppins Medium" panose="00000600000000000000" pitchFamily="50" charset="0"/>
            </a:endParaRPr>
          </a:p>
          <a:p>
            <a:pPr marL="800100" lvl="1" indent="-342900">
              <a:buFont typeface="Arial" panose="020B0604020202020204" pitchFamily="34" charset="0"/>
              <a:buChar char="•"/>
            </a:pPr>
            <a:r>
              <a:rPr lang="en-US" dirty="0" err="1">
                <a:latin typeface="Poppins Medium" panose="00000600000000000000" pitchFamily="50" charset="0"/>
                <a:cs typeface="Poppins Medium" panose="00000600000000000000" pitchFamily="50" charset="0"/>
              </a:rPr>
              <a:t>Mayúsculas</a:t>
            </a:r>
            <a:endParaRPr lang="en-US" dirty="0">
              <a:latin typeface="Poppins Medium" panose="00000600000000000000" pitchFamily="50" charset="0"/>
              <a:cs typeface="Poppins Medium" panose="00000600000000000000" pitchFamily="50" charset="0"/>
            </a:endParaRPr>
          </a:p>
          <a:p>
            <a:pPr marL="800100" lvl="1" indent="-342900">
              <a:buFont typeface="Arial" panose="020B0604020202020204" pitchFamily="34" charset="0"/>
              <a:buChar char="•"/>
            </a:pPr>
            <a:r>
              <a:rPr lang="en-US" dirty="0" err="1">
                <a:latin typeface="Poppins Medium" panose="00000600000000000000" pitchFamily="50" charset="0"/>
                <a:cs typeface="Poppins Medium" panose="00000600000000000000" pitchFamily="50" charset="0"/>
              </a:rPr>
              <a:t>Minúsculas</a:t>
            </a:r>
            <a:endParaRPr lang="en-US" dirty="0">
              <a:latin typeface="Poppins Medium" panose="00000600000000000000" pitchFamily="50" charset="0"/>
              <a:cs typeface="Poppins Medium" panose="00000600000000000000" pitchFamily="50" charset="0"/>
            </a:endParaRPr>
          </a:p>
        </p:txBody>
      </p:sp>
    </p:spTree>
    <p:extLst>
      <p:ext uri="{BB962C8B-B14F-4D97-AF65-F5344CB8AC3E}">
        <p14:creationId xmlns:p14="http://schemas.microsoft.com/office/powerpoint/2010/main" val="261206349"/>
      </p:ext>
    </p:extLst>
  </p:cSld>
  <p:clrMapOvr>
    <a:overrideClrMapping bg1="lt1" tx1="dk1" bg2="lt2" tx2="dk2" accent1="accent1" accent2="accent2" accent3="accent3" accent4="accent4" accent5="accent5" accent6="accent6" hlink="hlink" folHlink="folHlink"/>
  </p:clrMapOvr>
</p:sld>
</file>

<file path=ppt/slides/slide82.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Freeform: Shape 11">
            <a:extLst>
              <a:ext uri="{FF2B5EF4-FFF2-40B4-BE49-F238E27FC236}">
                <a16:creationId xmlns:a16="http://schemas.microsoft.com/office/drawing/2014/main" id="{54309F57-B331-41A7-9154-15EC2AF45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845162" cy="6858000"/>
          </a:xfrm>
          <a:custGeom>
            <a:avLst/>
            <a:gdLst>
              <a:gd name="connsiteX0" fmla="*/ 0 w 8845162"/>
              <a:gd name="connsiteY0" fmla="*/ 0 h 6858000"/>
              <a:gd name="connsiteX1" fmla="*/ 6265248 w 8845162"/>
              <a:gd name="connsiteY1" fmla="*/ 0 h 6858000"/>
              <a:gd name="connsiteX2" fmla="*/ 7537703 w 8845162"/>
              <a:gd name="connsiteY2" fmla="*/ 0 h 6858000"/>
              <a:gd name="connsiteX3" fmla="*/ 8845162 w 8845162"/>
              <a:gd name="connsiteY3" fmla="*/ 0 h 6858000"/>
              <a:gd name="connsiteX4" fmla="*/ 8845162 w 8845162"/>
              <a:gd name="connsiteY4" fmla="*/ 6858000 h 6858000"/>
              <a:gd name="connsiteX5" fmla="*/ 7537703 w 8845162"/>
              <a:gd name="connsiteY5" fmla="*/ 6858000 h 6858000"/>
              <a:gd name="connsiteX6" fmla="*/ 6265248 w 8845162"/>
              <a:gd name="connsiteY6" fmla="*/ 6858000 h 6858000"/>
              <a:gd name="connsiteX7" fmla="*/ 20957 w 8845162"/>
              <a:gd name="connsiteY7" fmla="*/ 6858000 h 6858000"/>
              <a:gd name="connsiteX8" fmla="*/ 46002 w 8845162"/>
              <a:gd name="connsiteY8" fmla="*/ 6702325 h 6858000"/>
              <a:gd name="connsiteX9" fmla="*/ 69870 w 8845162"/>
              <a:gd name="connsiteY9" fmla="*/ 6547334 h 6858000"/>
              <a:gd name="connsiteX10" fmla="*/ 93234 w 8845162"/>
              <a:gd name="connsiteY10" fmla="*/ 6391658 h 6858000"/>
              <a:gd name="connsiteX11" fmla="*/ 113237 w 8845162"/>
              <a:gd name="connsiteY11" fmla="*/ 6235295 h 6858000"/>
              <a:gd name="connsiteX12" fmla="*/ 133409 w 8845162"/>
              <a:gd name="connsiteY12" fmla="*/ 6079619 h 6858000"/>
              <a:gd name="connsiteX13" fmla="*/ 152234 w 8845162"/>
              <a:gd name="connsiteY13" fmla="*/ 5923256 h 6858000"/>
              <a:gd name="connsiteX14" fmla="*/ 168370 w 8845162"/>
              <a:gd name="connsiteY14" fmla="*/ 5768951 h 6858000"/>
              <a:gd name="connsiteX15" fmla="*/ 183667 w 8845162"/>
              <a:gd name="connsiteY15" fmla="*/ 5612589 h 6858000"/>
              <a:gd name="connsiteX16" fmla="*/ 197619 w 8845162"/>
              <a:gd name="connsiteY16" fmla="*/ 5456912 h 6858000"/>
              <a:gd name="connsiteX17" fmla="*/ 209720 w 8845162"/>
              <a:gd name="connsiteY17" fmla="*/ 5303979 h 6858000"/>
              <a:gd name="connsiteX18" fmla="*/ 221823 w 8845162"/>
              <a:gd name="connsiteY18" fmla="*/ 5148988 h 6858000"/>
              <a:gd name="connsiteX19" fmla="*/ 231908 w 8845162"/>
              <a:gd name="connsiteY19" fmla="*/ 4996055 h 6858000"/>
              <a:gd name="connsiteX20" fmla="*/ 239808 w 8845162"/>
              <a:gd name="connsiteY20" fmla="*/ 4843121 h 6858000"/>
              <a:gd name="connsiteX21" fmla="*/ 248045 w 8845162"/>
              <a:gd name="connsiteY21" fmla="*/ 4690874 h 6858000"/>
              <a:gd name="connsiteX22" fmla="*/ 254936 w 8845162"/>
              <a:gd name="connsiteY22" fmla="*/ 4539998 h 6858000"/>
              <a:gd name="connsiteX23" fmla="*/ 259811 w 8845162"/>
              <a:gd name="connsiteY23" fmla="*/ 4390493 h 6858000"/>
              <a:gd name="connsiteX24" fmla="*/ 264014 w 8845162"/>
              <a:gd name="connsiteY24" fmla="*/ 4240989 h 6858000"/>
              <a:gd name="connsiteX25" fmla="*/ 268047 w 8845162"/>
              <a:gd name="connsiteY25" fmla="*/ 4092856 h 6858000"/>
              <a:gd name="connsiteX26" fmla="*/ 269897 w 8845162"/>
              <a:gd name="connsiteY26" fmla="*/ 3946781 h 6858000"/>
              <a:gd name="connsiteX27" fmla="*/ 271913 w 8845162"/>
              <a:gd name="connsiteY27" fmla="*/ 3800705 h 6858000"/>
              <a:gd name="connsiteX28" fmla="*/ 272922 w 8845162"/>
              <a:gd name="connsiteY28" fmla="*/ 3656687 h 6858000"/>
              <a:gd name="connsiteX29" fmla="*/ 271913 w 8845162"/>
              <a:gd name="connsiteY29" fmla="*/ 3514041 h 6858000"/>
              <a:gd name="connsiteX30" fmla="*/ 271913 w 8845162"/>
              <a:gd name="connsiteY30" fmla="*/ 3372766 h 6858000"/>
              <a:gd name="connsiteX31" fmla="*/ 269897 w 8845162"/>
              <a:gd name="connsiteY31" fmla="*/ 3232863 h 6858000"/>
              <a:gd name="connsiteX32" fmla="*/ 266871 w 8845162"/>
              <a:gd name="connsiteY32" fmla="*/ 3095703 h 6858000"/>
              <a:gd name="connsiteX33" fmla="*/ 264014 w 8845162"/>
              <a:gd name="connsiteY33" fmla="*/ 2959915 h 6858000"/>
              <a:gd name="connsiteX34" fmla="*/ 260820 w 8845162"/>
              <a:gd name="connsiteY34" fmla="*/ 2826869 h 6858000"/>
              <a:gd name="connsiteX35" fmla="*/ 255946 w 8845162"/>
              <a:gd name="connsiteY35" fmla="*/ 2694510 h 6858000"/>
              <a:gd name="connsiteX36" fmla="*/ 250734 w 8845162"/>
              <a:gd name="connsiteY36" fmla="*/ 2564209 h 6858000"/>
              <a:gd name="connsiteX37" fmla="*/ 246028 w 8845162"/>
              <a:gd name="connsiteY37" fmla="*/ 2436650 h 6858000"/>
              <a:gd name="connsiteX38" fmla="*/ 232749 w 8845162"/>
              <a:gd name="connsiteY38" fmla="*/ 2187704 h 6858000"/>
              <a:gd name="connsiteX39" fmla="*/ 218630 w 8845162"/>
              <a:gd name="connsiteY39" fmla="*/ 1949046 h 6858000"/>
              <a:gd name="connsiteX40" fmla="*/ 203837 w 8845162"/>
              <a:gd name="connsiteY40" fmla="*/ 1719989 h 6858000"/>
              <a:gd name="connsiteX41" fmla="*/ 187532 w 8845162"/>
              <a:gd name="connsiteY41" fmla="*/ 1503276 h 6858000"/>
              <a:gd name="connsiteX42" fmla="*/ 170555 w 8845162"/>
              <a:gd name="connsiteY42" fmla="*/ 1296164 h 6858000"/>
              <a:gd name="connsiteX43" fmla="*/ 152234 w 8845162"/>
              <a:gd name="connsiteY43" fmla="*/ 1104140 h 6858000"/>
              <a:gd name="connsiteX44" fmla="*/ 134248 w 8845162"/>
              <a:gd name="connsiteY44" fmla="*/ 923775 h 6858000"/>
              <a:gd name="connsiteX45" fmla="*/ 116263 w 8845162"/>
              <a:gd name="connsiteY45" fmla="*/ 757811 h 6858000"/>
              <a:gd name="connsiteX46" fmla="*/ 99286 w 8845162"/>
              <a:gd name="connsiteY46" fmla="*/ 605564 h 6858000"/>
              <a:gd name="connsiteX47" fmla="*/ 83149 w 8845162"/>
              <a:gd name="connsiteY47" fmla="*/ 470461 h 6858000"/>
              <a:gd name="connsiteX48" fmla="*/ 67853 w 8845162"/>
              <a:gd name="connsiteY48" fmla="*/ 348389 h 6858000"/>
              <a:gd name="connsiteX49" fmla="*/ 55078 w 8845162"/>
              <a:gd name="connsiteY49" fmla="*/ 245519 h 6858000"/>
              <a:gd name="connsiteX50" fmla="*/ 42976 w 8845162"/>
              <a:gd name="connsiteY50" fmla="*/ 159108 h 6858000"/>
              <a:gd name="connsiteX51" fmla="*/ 25662 w 8845162"/>
              <a:gd name="connsiteY51" fmla="*/ 40464 h 6858000"/>
              <a:gd name="connsiteX52" fmla="*/ 19779 w 8845162"/>
              <a:gd name="connsiteY52" fmla="*/ 2 h 6858000"/>
              <a:gd name="connsiteX53" fmla="*/ 26532 w 8845162"/>
              <a:gd name="connsiteY53" fmla="*/ 2 h 6858000"/>
              <a:gd name="connsiteX54" fmla="*/ 26532 w 8845162"/>
              <a:gd name="connsiteY54" fmla="*/ 1 h 6858000"/>
              <a:gd name="connsiteX55" fmla="*/ 0 w 8845162"/>
              <a:gd name="connsiteY5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8845162" h="6858000">
                <a:moveTo>
                  <a:pt x="0" y="0"/>
                </a:moveTo>
                <a:lnTo>
                  <a:pt x="6265248" y="0"/>
                </a:lnTo>
                <a:lnTo>
                  <a:pt x="7537703" y="0"/>
                </a:lnTo>
                <a:lnTo>
                  <a:pt x="8845162" y="0"/>
                </a:lnTo>
                <a:lnTo>
                  <a:pt x="8845162" y="6858000"/>
                </a:lnTo>
                <a:lnTo>
                  <a:pt x="7537703" y="6858000"/>
                </a:lnTo>
                <a:lnTo>
                  <a:pt x="6265248" y="6858000"/>
                </a:lnTo>
                <a:lnTo>
                  <a:pt x="20957" y="6858000"/>
                </a:lnTo>
                <a:lnTo>
                  <a:pt x="46002" y="6702325"/>
                </a:lnTo>
                <a:lnTo>
                  <a:pt x="69870" y="6547334"/>
                </a:lnTo>
                <a:lnTo>
                  <a:pt x="93234" y="6391658"/>
                </a:lnTo>
                <a:lnTo>
                  <a:pt x="113237" y="6235295"/>
                </a:lnTo>
                <a:lnTo>
                  <a:pt x="133409" y="6079619"/>
                </a:lnTo>
                <a:lnTo>
                  <a:pt x="152234" y="5923256"/>
                </a:lnTo>
                <a:lnTo>
                  <a:pt x="168370" y="5768951"/>
                </a:lnTo>
                <a:lnTo>
                  <a:pt x="183667" y="5612589"/>
                </a:lnTo>
                <a:lnTo>
                  <a:pt x="197619" y="5456912"/>
                </a:lnTo>
                <a:lnTo>
                  <a:pt x="209720" y="5303979"/>
                </a:lnTo>
                <a:lnTo>
                  <a:pt x="221823" y="5148988"/>
                </a:lnTo>
                <a:lnTo>
                  <a:pt x="231908" y="4996055"/>
                </a:lnTo>
                <a:lnTo>
                  <a:pt x="239808" y="4843121"/>
                </a:lnTo>
                <a:lnTo>
                  <a:pt x="248045" y="4690874"/>
                </a:lnTo>
                <a:lnTo>
                  <a:pt x="254936" y="4539998"/>
                </a:lnTo>
                <a:lnTo>
                  <a:pt x="259811" y="4390493"/>
                </a:lnTo>
                <a:lnTo>
                  <a:pt x="264014" y="4240989"/>
                </a:lnTo>
                <a:lnTo>
                  <a:pt x="268047" y="4092856"/>
                </a:lnTo>
                <a:lnTo>
                  <a:pt x="269897" y="3946781"/>
                </a:lnTo>
                <a:lnTo>
                  <a:pt x="271913" y="3800705"/>
                </a:lnTo>
                <a:lnTo>
                  <a:pt x="272922" y="3656687"/>
                </a:lnTo>
                <a:lnTo>
                  <a:pt x="271913" y="3514041"/>
                </a:lnTo>
                <a:lnTo>
                  <a:pt x="271913" y="3372766"/>
                </a:lnTo>
                <a:lnTo>
                  <a:pt x="269897" y="3232863"/>
                </a:lnTo>
                <a:lnTo>
                  <a:pt x="266871" y="3095703"/>
                </a:lnTo>
                <a:lnTo>
                  <a:pt x="264014" y="2959915"/>
                </a:lnTo>
                <a:lnTo>
                  <a:pt x="260820" y="2826869"/>
                </a:lnTo>
                <a:lnTo>
                  <a:pt x="255946" y="2694510"/>
                </a:lnTo>
                <a:lnTo>
                  <a:pt x="250734" y="2564209"/>
                </a:lnTo>
                <a:lnTo>
                  <a:pt x="246028" y="2436650"/>
                </a:lnTo>
                <a:lnTo>
                  <a:pt x="232749" y="2187704"/>
                </a:lnTo>
                <a:lnTo>
                  <a:pt x="218630" y="1949046"/>
                </a:lnTo>
                <a:lnTo>
                  <a:pt x="203837" y="1719989"/>
                </a:lnTo>
                <a:lnTo>
                  <a:pt x="187532" y="1503276"/>
                </a:lnTo>
                <a:lnTo>
                  <a:pt x="170555" y="1296164"/>
                </a:lnTo>
                <a:lnTo>
                  <a:pt x="152234" y="1104140"/>
                </a:lnTo>
                <a:lnTo>
                  <a:pt x="134248" y="923775"/>
                </a:lnTo>
                <a:lnTo>
                  <a:pt x="116263" y="757811"/>
                </a:lnTo>
                <a:lnTo>
                  <a:pt x="99286" y="605564"/>
                </a:lnTo>
                <a:lnTo>
                  <a:pt x="83149" y="470461"/>
                </a:lnTo>
                <a:lnTo>
                  <a:pt x="67853" y="348389"/>
                </a:lnTo>
                <a:lnTo>
                  <a:pt x="55078" y="245519"/>
                </a:lnTo>
                <a:lnTo>
                  <a:pt x="42976" y="159108"/>
                </a:lnTo>
                <a:lnTo>
                  <a:pt x="25662" y="40464"/>
                </a:lnTo>
                <a:lnTo>
                  <a:pt x="19779" y="2"/>
                </a:lnTo>
                <a:lnTo>
                  <a:pt x="26532" y="2"/>
                </a:lnTo>
                <a:lnTo>
                  <a:pt x="26532" y="1"/>
                </a:lnTo>
                <a:lnTo>
                  <a:pt x="0" y="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ítulo 3">
            <a:extLst>
              <a:ext uri="{FF2B5EF4-FFF2-40B4-BE49-F238E27FC236}">
                <a16:creationId xmlns:a16="http://schemas.microsoft.com/office/drawing/2014/main" id="{E54A7595-5380-4EDE-9BAA-D4C4AF80EC8D}"/>
              </a:ext>
            </a:extLst>
          </p:cNvPr>
          <p:cNvSpPr>
            <a:spLocks noGrp="1"/>
          </p:cNvSpPr>
          <p:nvPr>
            <p:ph type="title"/>
          </p:nvPr>
        </p:nvSpPr>
        <p:spPr>
          <a:xfrm>
            <a:off x="685801" y="500743"/>
            <a:ext cx="7402285" cy="1360714"/>
          </a:xfrm>
        </p:spPr>
        <p:txBody>
          <a:bodyPr vert="horz" lIns="91440" tIns="45720" rIns="91440" bIns="45720" rtlCol="0" anchor="ctr">
            <a:normAutofit/>
          </a:bodyPr>
          <a:lstStyle/>
          <a:p>
            <a:r>
              <a:rPr lang="en-US" sz="2800" cap="all" dirty="0">
                <a:solidFill>
                  <a:srgbClr val="FF33CC"/>
                </a:solidFill>
                <a:latin typeface="Poppins Medium" panose="00000600000000000000" pitchFamily="50" charset="0"/>
                <a:cs typeface="Poppins Medium" panose="00000600000000000000" pitchFamily="50" charset="0"/>
              </a:rPr>
              <a:t>BULLET POINT</a:t>
            </a:r>
          </a:p>
        </p:txBody>
      </p:sp>
      <p:sp>
        <p:nvSpPr>
          <p:cNvPr id="5" name="Marcador de texto 4">
            <a:extLst>
              <a:ext uri="{FF2B5EF4-FFF2-40B4-BE49-F238E27FC236}">
                <a16:creationId xmlns:a16="http://schemas.microsoft.com/office/drawing/2014/main" id="{949B2544-1631-4478-82CB-6002AB5A1452}"/>
              </a:ext>
            </a:extLst>
          </p:cNvPr>
          <p:cNvSpPr>
            <a:spLocks noGrp="1"/>
          </p:cNvSpPr>
          <p:nvPr>
            <p:ph type="body" idx="1"/>
          </p:nvPr>
        </p:nvSpPr>
        <p:spPr>
          <a:xfrm>
            <a:off x="685801" y="1861456"/>
            <a:ext cx="7402285" cy="4726379"/>
          </a:xfrm>
        </p:spPr>
        <p:txBody>
          <a:bodyPr vert="horz" lIns="91440" tIns="45720" rIns="91440" bIns="45720" rtlCol="0" anchor="ctr">
            <a:normAutofit/>
          </a:bodyPr>
          <a:lstStyle/>
          <a:p>
            <a:pPr>
              <a:buFont typeface="Arial"/>
              <a:buChar char="•"/>
            </a:pPr>
            <a:r>
              <a:rPr lang="en-US" dirty="0">
                <a:latin typeface="Poppins Medium" panose="00000600000000000000" pitchFamily="50" charset="0"/>
                <a:cs typeface="Poppins Medium" panose="00000600000000000000" pitchFamily="50" charset="0"/>
              </a:rPr>
              <a:t> No </a:t>
            </a:r>
            <a:r>
              <a:rPr lang="en-US" dirty="0" err="1">
                <a:latin typeface="Poppins Medium" panose="00000600000000000000" pitchFamily="50" charset="0"/>
                <a:cs typeface="Poppins Medium" panose="00000600000000000000" pitchFamily="50" charset="0"/>
              </a:rPr>
              <a:t>repitas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constantemente</a:t>
            </a:r>
            <a:r>
              <a:rPr lang="en-US" dirty="0">
                <a:latin typeface="Poppins Medium" panose="00000600000000000000" pitchFamily="50" charset="0"/>
                <a:cs typeface="Poppins Medium" panose="00000600000000000000" pitchFamily="50" charset="0"/>
              </a:rPr>
              <a:t> palabras clave del </a:t>
            </a:r>
            <a:r>
              <a:rPr lang="en-US" dirty="0" err="1">
                <a:latin typeface="Poppins Medium" panose="00000600000000000000" pitchFamily="50" charset="0"/>
                <a:cs typeface="Poppins Medium" panose="00000600000000000000" pitchFamily="50" charset="0"/>
              </a:rPr>
              <a:t>título</a:t>
            </a:r>
            <a:r>
              <a:rPr lang="en-US" dirty="0">
                <a:latin typeface="Poppins Medium" panose="00000600000000000000" pitchFamily="50" charset="0"/>
                <a:cs typeface="Poppins Medium" panose="00000600000000000000" pitchFamily="50" charset="0"/>
              </a:rPr>
              <a:t> (SEO </a:t>
            </a:r>
            <a:r>
              <a:rPr lang="en-US" dirty="0" err="1">
                <a:latin typeface="Poppins Medium" panose="00000600000000000000" pitchFamily="50" charset="0"/>
                <a:cs typeface="Poppins Medium" panose="00000600000000000000" pitchFamily="50" charset="0"/>
              </a:rPr>
              <a:t>muyyyyy</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antiguo</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porque</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generará</a:t>
            </a:r>
            <a:r>
              <a:rPr lang="en-US" dirty="0">
                <a:latin typeface="Poppins Medium" panose="00000600000000000000" pitchFamily="50" charset="0"/>
                <a:cs typeface="Poppins Medium" panose="00000600000000000000" pitchFamily="50" charset="0"/>
              </a:rPr>
              <a:t> “keyword stuffing”</a:t>
            </a:r>
          </a:p>
          <a:p>
            <a:pPr>
              <a:buFont typeface="Arial"/>
              <a:buChar char="•"/>
            </a:pPr>
            <a:r>
              <a:rPr lang="en-US" dirty="0">
                <a:latin typeface="Poppins Medium" panose="00000600000000000000" pitchFamily="50" charset="0"/>
                <a:cs typeface="Poppins Medium" panose="00000600000000000000" pitchFamily="50" charset="0"/>
              </a:rPr>
              <a:t> NO HTML</a:t>
            </a:r>
          </a:p>
        </p:txBody>
      </p:sp>
    </p:spTree>
    <p:extLst>
      <p:ext uri="{BB962C8B-B14F-4D97-AF65-F5344CB8AC3E}">
        <p14:creationId xmlns:p14="http://schemas.microsoft.com/office/powerpoint/2010/main" val="157337123"/>
      </p:ext>
    </p:extLst>
  </p:cSld>
  <p:clrMapOvr>
    <a:overrideClrMapping bg1="lt1" tx1="dk1" bg2="lt2" tx2="dk2" accent1="accent1" accent2="accent2" accent3="accent3" accent4="accent4" accent5="accent5" accent6="accent6" hlink="hlink" folHlink="folHlink"/>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C3A20C-E550-4F15-A43A-2B41D60FBE75}"/>
              </a:ext>
            </a:extLst>
          </p:cNvPr>
          <p:cNvSpPr>
            <a:spLocks noGrp="1"/>
          </p:cNvSpPr>
          <p:nvPr>
            <p:ph type="title"/>
          </p:nvPr>
        </p:nvSpPr>
        <p:spPr>
          <a:xfrm>
            <a:off x="1030287" y="2700866"/>
            <a:ext cx="10131425" cy="1456267"/>
          </a:xfrm>
        </p:spPr>
        <p:txBody>
          <a:bodyPr>
            <a:noAutofit/>
          </a:bodyPr>
          <a:lstStyle/>
          <a:p>
            <a:pPr algn="ctr"/>
            <a:r>
              <a:rPr lang="es-ES" sz="7200" dirty="0">
                <a:latin typeface="Poppins Medium" panose="00000600000000000000" pitchFamily="50" charset="0"/>
                <a:cs typeface="Poppins Medium" panose="00000600000000000000" pitchFamily="50" charset="0"/>
              </a:rPr>
              <a:t>Descripciones</a:t>
            </a:r>
          </a:p>
        </p:txBody>
      </p:sp>
    </p:spTree>
    <p:extLst>
      <p:ext uri="{BB962C8B-B14F-4D97-AF65-F5344CB8AC3E}">
        <p14:creationId xmlns:p14="http://schemas.microsoft.com/office/powerpoint/2010/main" val="282642145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Freeform: Shape 11">
            <a:extLst>
              <a:ext uri="{FF2B5EF4-FFF2-40B4-BE49-F238E27FC236}">
                <a16:creationId xmlns:a16="http://schemas.microsoft.com/office/drawing/2014/main" id="{54309F57-B331-41A7-9154-15EC2AF45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845162" cy="6858000"/>
          </a:xfrm>
          <a:custGeom>
            <a:avLst/>
            <a:gdLst>
              <a:gd name="connsiteX0" fmla="*/ 0 w 8845162"/>
              <a:gd name="connsiteY0" fmla="*/ 0 h 6858000"/>
              <a:gd name="connsiteX1" fmla="*/ 6265248 w 8845162"/>
              <a:gd name="connsiteY1" fmla="*/ 0 h 6858000"/>
              <a:gd name="connsiteX2" fmla="*/ 7537703 w 8845162"/>
              <a:gd name="connsiteY2" fmla="*/ 0 h 6858000"/>
              <a:gd name="connsiteX3" fmla="*/ 8845162 w 8845162"/>
              <a:gd name="connsiteY3" fmla="*/ 0 h 6858000"/>
              <a:gd name="connsiteX4" fmla="*/ 8845162 w 8845162"/>
              <a:gd name="connsiteY4" fmla="*/ 6858000 h 6858000"/>
              <a:gd name="connsiteX5" fmla="*/ 7537703 w 8845162"/>
              <a:gd name="connsiteY5" fmla="*/ 6858000 h 6858000"/>
              <a:gd name="connsiteX6" fmla="*/ 6265248 w 8845162"/>
              <a:gd name="connsiteY6" fmla="*/ 6858000 h 6858000"/>
              <a:gd name="connsiteX7" fmla="*/ 20957 w 8845162"/>
              <a:gd name="connsiteY7" fmla="*/ 6858000 h 6858000"/>
              <a:gd name="connsiteX8" fmla="*/ 46002 w 8845162"/>
              <a:gd name="connsiteY8" fmla="*/ 6702325 h 6858000"/>
              <a:gd name="connsiteX9" fmla="*/ 69870 w 8845162"/>
              <a:gd name="connsiteY9" fmla="*/ 6547334 h 6858000"/>
              <a:gd name="connsiteX10" fmla="*/ 93234 w 8845162"/>
              <a:gd name="connsiteY10" fmla="*/ 6391658 h 6858000"/>
              <a:gd name="connsiteX11" fmla="*/ 113237 w 8845162"/>
              <a:gd name="connsiteY11" fmla="*/ 6235295 h 6858000"/>
              <a:gd name="connsiteX12" fmla="*/ 133409 w 8845162"/>
              <a:gd name="connsiteY12" fmla="*/ 6079619 h 6858000"/>
              <a:gd name="connsiteX13" fmla="*/ 152234 w 8845162"/>
              <a:gd name="connsiteY13" fmla="*/ 5923256 h 6858000"/>
              <a:gd name="connsiteX14" fmla="*/ 168370 w 8845162"/>
              <a:gd name="connsiteY14" fmla="*/ 5768951 h 6858000"/>
              <a:gd name="connsiteX15" fmla="*/ 183667 w 8845162"/>
              <a:gd name="connsiteY15" fmla="*/ 5612589 h 6858000"/>
              <a:gd name="connsiteX16" fmla="*/ 197619 w 8845162"/>
              <a:gd name="connsiteY16" fmla="*/ 5456912 h 6858000"/>
              <a:gd name="connsiteX17" fmla="*/ 209720 w 8845162"/>
              <a:gd name="connsiteY17" fmla="*/ 5303979 h 6858000"/>
              <a:gd name="connsiteX18" fmla="*/ 221823 w 8845162"/>
              <a:gd name="connsiteY18" fmla="*/ 5148988 h 6858000"/>
              <a:gd name="connsiteX19" fmla="*/ 231908 w 8845162"/>
              <a:gd name="connsiteY19" fmla="*/ 4996055 h 6858000"/>
              <a:gd name="connsiteX20" fmla="*/ 239808 w 8845162"/>
              <a:gd name="connsiteY20" fmla="*/ 4843121 h 6858000"/>
              <a:gd name="connsiteX21" fmla="*/ 248045 w 8845162"/>
              <a:gd name="connsiteY21" fmla="*/ 4690874 h 6858000"/>
              <a:gd name="connsiteX22" fmla="*/ 254936 w 8845162"/>
              <a:gd name="connsiteY22" fmla="*/ 4539998 h 6858000"/>
              <a:gd name="connsiteX23" fmla="*/ 259811 w 8845162"/>
              <a:gd name="connsiteY23" fmla="*/ 4390493 h 6858000"/>
              <a:gd name="connsiteX24" fmla="*/ 264014 w 8845162"/>
              <a:gd name="connsiteY24" fmla="*/ 4240989 h 6858000"/>
              <a:gd name="connsiteX25" fmla="*/ 268047 w 8845162"/>
              <a:gd name="connsiteY25" fmla="*/ 4092856 h 6858000"/>
              <a:gd name="connsiteX26" fmla="*/ 269897 w 8845162"/>
              <a:gd name="connsiteY26" fmla="*/ 3946781 h 6858000"/>
              <a:gd name="connsiteX27" fmla="*/ 271913 w 8845162"/>
              <a:gd name="connsiteY27" fmla="*/ 3800705 h 6858000"/>
              <a:gd name="connsiteX28" fmla="*/ 272922 w 8845162"/>
              <a:gd name="connsiteY28" fmla="*/ 3656687 h 6858000"/>
              <a:gd name="connsiteX29" fmla="*/ 271913 w 8845162"/>
              <a:gd name="connsiteY29" fmla="*/ 3514041 h 6858000"/>
              <a:gd name="connsiteX30" fmla="*/ 271913 w 8845162"/>
              <a:gd name="connsiteY30" fmla="*/ 3372766 h 6858000"/>
              <a:gd name="connsiteX31" fmla="*/ 269897 w 8845162"/>
              <a:gd name="connsiteY31" fmla="*/ 3232863 h 6858000"/>
              <a:gd name="connsiteX32" fmla="*/ 266871 w 8845162"/>
              <a:gd name="connsiteY32" fmla="*/ 3095703 h 6858000"/>
              <a:gd name="connsiteX33" fmla="*/ 264014 w 8845162"/>
              <a:gd name="connsiteY33" fmla="*/ 2959915 h 6858000"/>
              <a:gd name="connsiteX34" fmla="*/ 260820 w 8845162"/>
              <a:gd name="connsiteY34" fmla="*/ 2826869 h 6858000"/>
              <a:gd name="connsiteX35" fmla="*/ 255946 w 8845162"/>
              <a:gd name="connsiteY35" fmla="*/ 2694510 h 6858000"/>
              <a:gd name="connsiteX36" fmla="*/ 250734 w 8845162"/>
              <a:gd name="connsiteY36" fmla="*/ 2564209 h 6858000"/>
              <a:gd name="connsiteX37" fmla="*/ 246028 w 8845162"/>
              <a:gd name="connsiteY37" fmla="*/ 2436650 h 6858000"/>
              <a:gd name="connsiteX38" fmla="*/ 232749 w 8845162"/>
              <a:gd name="connsiteY38" fmla="*/ 2187704 h 6858000"/>
              <a:gd name="connsiteX39" fmla="*/ 218630 w 8845162"/>
              <a:gd name="connsiteY39" fmla="*/ 1949046 h 6858000"/>
              <a:gd name="connsiteX40" fmla="*/ 203837 w 8845162"/>
              <a:gd name="connsiteY40" fmla="*/ 1719989 h 6858000"/>
              <a:gd name="connsiteX41" fmla="*/ 187532 w 8845162"/>
              <a:gd name="connsiteY41" fmla="*/ 1503276 h 6858000"/>
              <a:gd name="connsiteX42" fmla="*/ 170555 w 8845162"/>
              <a:gd name="connsiteY42" fmla="*/ 1296164 h 6858000"/>
              <a:gd name="connsiteX43" fmla="*/ 152234 w 8845162"/>
              <a:gd name="connsiteY43" fmla="*/ 1104140 h 6858000"/>
              <a:gd name="connsiteX44" fmla="*/ 134248 w 8845162"/>
              <a:gd name="connsiteY44" fmla="*/ 923775 h 6858000"/>
              <a:gd name="connsiteX45" fmla="*/ 116263 w 8845162"/>
              <a:gd name="connsiteY45" fmla="*/ 757811 h 6858000"/>
              <a:gd name="connsiteX46" fmla="*/ 99286 w 8845162"/>
              <a:gd name="connsiteY46" fmla="*/ 605564 h 6858000"/>
              <a:gd name="connsiteX47" fmla="*/ 83149 w 8845162"/>
              <a:gd name="connsiteY47" fmla="*/ 470461 h 6858000"/>
              <a:gd name="connsiteX48" fmla="*/ 67853 w 8845162"/>
              <a:gd name="connsiteY48" fmla="*/ 348389 h 6858000"/>
              <a:gd name="connsiteX49" fmla="*/ 55078 w 8845162"/>
              <a:gd name="connsiteY49" fmla="*/ 245519 h 6858000"/>
              <a:gd name="connsiteX50" fmla="*/ 42976 w 8845162"/>
              <a:gd name="connsiteY50" fmla="*/ 159108 h 6858000"/>
              <a:gd name="connsiteX51" fmla="*/ 25662 w 8845162"/>
              <a:gd name="connsiteY51" fmla="*/ 40464 h 6858000"/>
              <a:gd name="connsiteX52" fmla="*/ 19779 w 8845162"/>
              <a:gd name="connsiteY52" fmla="*/ 2 h 6858000"/>
              <a:gd name="connsiteX53" fmla="*/ 26532 w 8845162"/>
              <a:gd name="connsiteY53" fmla="*/ 2 h 6858000"/>
              <a:gd name="connsiteX54" fmla="*/ 26532 w 8845162"/>
              <a:gd name="connsiteY54" fmla="*/ 1 h 6858000"/>
              <a:gd name="connsiteX55" fmla="*/ 0 w 8845162"/>
              <a:gd name="connsiteY5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8845162" h="6858000">
                <a:moveTo>
                  <a:pt x="0" y="0"/>
                </a:moveTo>
                <a:lnTo>
                  <a:pt x="6265248" y="0"/>
                </a:lnTo>
                <a:lnTo>
                  <a:pt x="7537703" y="0"/>
                </a:lnTo>
                <a:lnTo>
                  <a:pt x="8845162" y="0"/>
                </a:lnTo>
                <a:lnTo>
                  <a:pt x="8845162" y="6858000"/>
                </a:lnTo>
                <a:lnTo>
                  <a:pt x="7537703" y="6858000"/>
                </a:lnTo>
                <a:lnTo>
                  <a:pt x="6265248" y="6858000"/>
                </a:lnTo>
                <a:lnTo>
                  <a:pt x="20957" y="6858000"/>
                </a:lnTo>
                <a:lnTo>
                  <a:pt x="46002" y="6702325"/>
                </a:lnTo>
                <a:lnTo>
                  <a:pt x="69870" y="6547334"/>
                </a:lnTo>
                <a:lnTo>
                  <a:pt x="93234" y="6391658"/>
                </a:lnTo>
                <a:lnTo>
                  <a:pt x="113237" y="6235295"/>
                </a:lnTo>
                <a:lnTo>
                  <a:pt x="133409" y="6079619"/>
                </a:lnTo>
                <a:lnTo>
                  <a:pt x="152234" y="5923256"/>
                </a:lnTo>
                <a:lnTo>
                  <a:pt x="168370" y="5768951"/>
                </a:lnTo>
                <a:lnTo>
                  <a:pt x="183667" y="5612589"/>
                </a:lnTo>
                <a:lnTo>
                  <a:pt x="197619" y="5456912"/>
                </a:lnTo>
                <a:lnTo>
                  <a:pt x="209720" y="5303979"/>
                </a:lnTo>
                <a:lnTo>
                  <a:pt x="221823" y="5148988"/>
                </a:lnTo>
                <a:lnTo>
                  <a:pt x="231908" y="4996055"/>
                </a:lnTo>
                <a:lnTo>
                  <a:pt x="239808" y="4843121"/>
                </a:lnTo>
                <a:lnTo>
                  <a:pt x="248045" y="4690874"/>
                </a:lnTo>
                <a:lnTo>
                  <a:pt x="254936" y="4539998"/>
                </a:lnTo>
                <a:lnTo>
                  <a:pt x="259811" y="4390493"/>
                </a:lnTo>
                <a:lnTo>
                  <a:pt x="264014" y="4240989"/>
                </a:lnTo>
                <a:lnTo>
                  <a:pt x="268047" y="4092856"/>
                </a:lnTo>
                <a:lnTo>
                  <a:pt x="269897" y="3946781"/>
                </a:lnTo>
                <a:lnTo>
                  <a:pt x="271913" y="3800705"/>
                </a:lnTo>
                <a:lnTo>
                  <a:pt x="272922" y="3656687"/>
                </a:lnTo>
                <a:lnTo>
                  <a:pt x="271913" y="3514041"/>
                </a:lnTo>
                <a:lnTo>
                  <a:pt x="271913" y="3372766"/>
                </a:lnTo>
                <a:lnTo>
                  <a:pt x="269897" y="3232863"/>
                </a:lnTo>
                <a:lnTo>
                  <a:pt x="266871" y="3095703"/>
                </a:lnTo>
                <a:lnTo>
                  <a:pt x="264014" y="2959915"/>
                </a:lnTo>
                <a:lnTo>
                  <a:pt x="260820" y="2826869"/>
                </a:lnTo>
                <a:lnTo>
                  <a:pt x="255946" y="2694510"/>
                </a:lnTo>
                <a:lnTo>
                  <a:pt x="250734" y="2564209"/>
                </a:lnTo>
                <a:lnTo>
                  <a:pt x="246028" y="2436650"/>
                </a:lnTo>
                <a:lnTo>
                  <a:pt x="232749" y="2187704"/>
                </a:lnTo>
                <a:lnTo>
                  <a:pt x="218630" y="1949046"/>
                </a:lnTo>
                <a:lnTo>
                  <a:pt x="203837" y="1719989"/>
                </a:lnTo>
                <a:lnTo>
                  <a:pt x="187532" y="1503276"/>
                </a:lnTo>
                <a:lnTo>
                  <a:pt x="170555" y="1296164"/>
                </a:lnTo>
                <a:lnTo>
                  <a:pt x="152234" y="1104140"/>
                </a:lnTo>
                <a:lnTo>
                  <a:pt x="134248" y="923775"/>
                </a:lnTo>
                <a:lnTo>
                  <a:pt x="116263" y="757811"/>
                </a:lnTo>
                <a:lnTo>
                  <a:pt x="99286" y="605564"/>
                </a:lnTo>
                <a:lnTo>
                  <a:pt x="83149" y="470461"/>
                </a:lnTo>
                <a:lnTo>
                  <a:pt x="67853" y="348389"/>
                </a:lnTo>
                <a:lnTo>
                  <a:pt x="55078" y="245519"/>
                </a:lnTo>
                <a:lnTo>
                  <a:pt x="42976" y="159108"/>
                </a:lnTo>
                <a:lnTo>
                  <a:pt x="25662" y="40464"/>
                </a:lnTo>
                <a:lnTo>
                  <a:pt x="19779" y="2"/>
                </a:lnTo>
                <a:lnTo>
                  <a:pt x="26532" y="2"/>
                </a:lnTo>
                <a:lnTo>
                  <a:pt x="26532" y="1"/>
                </a:lnTo>
                <a:lnTo>
                  <a:pt x="0" y="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ítulo 3">
            <a:extLst>
              <a:ext uri="{FF2B5EF4-FFF2-40B4-BE49-F238E27FC236}">
                <a16:creationId xmlns:a16="http://schemas.microsoft.com/office/drawing/2014/main" id="{E54A7595-5380-4EDE-9BAA-D4C4AF80EC8D}"/>
              </a:ext>
            </a:extLst>
          </p:cNvPr>
          <p:cNvSpPr>
            <a:spLocks noGrp="1"/>
          </p:cNvSpPr>
          <p:nvPr>
            <p:ph type="title"/>
          </p:nvPr>
        </p:nvSpPr>
        <p:spPr>
          <a:xfrm>
            <a:off x="685801" y="500743"/>
            <a:ext cx="7402285" cy="1360714"/>
          </a:xfrm>
        </p:spPr>
        <p:txBody>
          <a:bodyPr vert="horz" lIns="91440" tIns="45720" rIns="91440" bIns="45720" rtlCol="0" anchor="ctr">
            <a:normAutofit/>
          </a:bodyPr>
          <a:lstStyle/>
          <a:p>
            <a:r>
              <a:rPr lang="en-US" sz="2800" cap="all" dirty="0">
                <a:solidFill>
                  <a:srgbClr val="FF33CC"/>
                </a:solidFill>
                <a:latin typeface="Poppins Medium" panose="00000600000000000000" pitchFamily="50" charset="0"/>
                <a:cs typeface="Poppins Medium" panose="00000600000000000000" pitchFamily="50" charset="0"/>
              </a:rPr>
              <a:t>DESCRIPCIONES</a:t>
            </a:r>
          </a:p>
        </p:txBody>
      </p:sp>
      <p:sp>
        <p:nvSpPr>
          <p:cNvPr id="5" name="Marcador de texto 4">
            <a:extLst>
              <a:ext uri="{FF2B5EF4-FFF2-40B4-BE49-F238E27FC236}">
                <a16:creationId xmlns:a16="http://schemas.microsoft.com/office/drawing/2014/main" id="{949B2544-1631-4478-82CB-6002AB5A1452}"/>
              </a:ext>
            </a:extLst>
          </p:cNvPr>
          <p:cNvSpPr>
            <a:spLocks noGrp="1"/>
          </p:cNvSpPr>
          <p:nvPr>
            <p:ph type="body" idx="1"/>
          </p:nvPr>
        </p:nvSpPr>
        <p:spPr>
          <a:xfrm>
            <a:off x="685801" y="1861456"/>
            <a:ext cx="7402285" cy="4726379"/>
          </a:xfrm>
        </p:spPr>
        <p:txBody>
          <a:bodyPr vert="horz" lIns="91440" tIns="45720" rIns="91440" bIns="45720" rtlCol="0" anchor="ctr">
            <a:normAutofit/>
          </a:bodyPr>
          <a:lstStyle/>
          <a:p>
            <a:r>
              <a:rPr lang="en-US" dirty="0">
                <a:solidFill>
                  <a:srgbClr val="FF33CC"/>
                </a:solidFill>
                <a:latin typeface="Poppins Medium" panose="00000600000000000000" pitchFamily="50" charset="0"/>
                <a:cs typeface="Poppins Medium" panose="00000600000000000000" pitchFamily="50" charset="0"/>
              </a:rPr>
              <a:t>¿Es </a:t>
            </a:r>
            <a:r>
              <a:rPr lang="en-US" dirty="0" err="1">
                <a:solidFill>
                  <a:srgbClr val="FF33CC"/>
                </a:solidFill>
                <a:latin typeface="Poppins Medium" panose="00000600000000000000" pitchFamily="50" charset="0"/>
                <a:cs typeface="Poppins Medium" panose="00000600000000000000" pitchFamily="50" charset="0"/>
              </a:rPr>
              <a:t>importante</a:t>
            </a:r>
            <a:r>
              <a:rPr lang="en-US" dirty="0">
                <a:solidFill>
                  <a:srgbClr val="FF33CC"/>
                </a:solidFill>
                <a:latin typeface="Poppins Medium" panose="00000600000000000000" pitchFamily="50" charset="0"/>
                <a:cs typeface="Poppins Medium" panose="00000600000000000000" pitchFamily="50" charset="0"/>
              </a:rPr>
              <a:t>?</a:t>
            </a:r>
          </a:p>
          <a:p>
            <a:endParaRPr lang="en-US" dirty="0">
              <a:solidFill>
                <a:srgbClr val="FF33CC"/>
              </a:solidFill>
              <a:latin typeface="Poppins Medium" panose="00000600000000000000" pitchFamily="50" charset="0"/>
              <a:cs typeface="Poppins Medium" panose="00000600000000000000" pitchFamily="50" charset="0"/>
            </a:endParaRPr>
          </a:p>
          <a:p>
            <a:r>
              <a:rPr lang="en-US" dirty="0">
                <a:solidFill>
                  <a:srgbClr val="FF33CC"/>
                </a:solidFill>
                <a:latin typeface="Poppins Medium" panose="00000600000000000000" pitchFamily="50" charset="0"/>
                <a:cs typeface="Poppins Medium" panose="00000600000000000000" pitchFamily="50" charset="0"/>
              </a:rPr>
              <a:t>SI, </a:t>
            </a:r>
            <a:r>
              <a:rPr lang="en-US" dirty="0" err="1">
                <a:latin typeface="Poppins Medium" panose="00000600000000000000" pitchFamily="50" charset="0"/>
                <a:cs typeface="Poppins Medium" panose="00000600000000000000" pitchFamily="50" charset="0"/>
              </a:rPr>
              <a:t>pero</a:t>
            </a:r>
            <a:r>
              <a:rPr lang="en-US" dirty="0">
                <a:latin typeface="Poppins Medium" panose="00000600000000000000" pitchFamily="50" charset="0"/>
                <a:cs typeface="Poppins Medium" panose="00000600000000000000" pitchFamily="50" charset="0"/>
              </a:rPr>
              <a:t> la </a:t>
            </a:r>
            <a:r>
              <a:rPr lang="en-US" dirty="0" err="1">
                <a:latin typeface="Poppins Medium" panose="00000600000000000000" pitchFamily="50" charset="0"/>
                <a:cs typeface="Poppins Medium" panose="00000600000000000000" pitchFamily="50" charset="0"/>
              </a:rPr>
              <a:t>mayoría</a:t>
            </a:r>
            <a:r>
              <a:rPr lang="en-US" dirty="0">
                <a:latin typeface="Poppins Medium" panose="00000600000000000000" pitchFamily="50" charset="0"/>
                <a:cs typeface="Poppins Medium" panose="00000600000000000000" pitchFamily="50" charset="0"/>
              </a:rPr>
              <a:t> de la </a:t>
            </a:r>
            <a:r>
              <a:rPr lang="en-US" dirty="0" err="1">
                <a:latin typeface="Poppins Medium" panose="00000600000000000000" pitchFamily="50" charset="0"/>
                <a:cs typeface="Poppins Medium" panose="00000600000000000000" pitchFamily="50" charset="0"/>
              </a:rPr>
              <a:t>gente</a:t>
            </a:r>
            <a:r>
              <a:rPr lang="en-US" dirty="0">
                <a:latin typeface="Poppins Medium" panose="00000600000000000000" pitchFamily="50" charset="0"/>
                <a:cs typeface="Poppins Medium" panose="00000600000000000000" pitchFamily="50" charset="0"/>
              </a:rPr>
              <a:t> NO se la </a:t>
            </a:r>
            <a:r>
              <a:rPr lang="en-US" dirty="0" err="1">
                <a:latin typeface="Poppins Medium" panose="00000600000000000000" pitchFamily="50" charset="0"/>
                <a:cs typeface="Poppins Medium" panose="00000600000000000000" pitchFamily="50" charset="0"/>
              </a:rPr>
              <a:t>va</a:t>
            </a:r>
            <a:r>
              <a:rPr lang="en-US" dirty="0">
                <a:latin typeface="Poppins Medium" panose="00000600000000000000" pitchFamily="50" charset="0"/>
                <a:cs typeface="Poppins Medium" panose="00000600000000000000" pitchFamily="50" charset="0"/>
              </a:rPr>
              <a:t> a leer. No obstante, es </a:t>
            </a:r>
            <a:r>
              <a:rPr lang="en-US" dirty="0" err="1">
                <a:latin typeface="Poppins Medium" panose="00000600000000000000" pitchFamily="50" charset="0"/>
                <a:cs typeface="Poppins Medium" panose="00000600000000000000" pitchFamily="50" charset="0"/>
              </a:rPr>
              <a:t>importante</a:t>
            </a:r>
            <a:r>
              <a:rPr lang="en-US" dirty="0">
                <a:latin typeface="Poppins Medium" panose="00000600000000000000" pitchFamily="50" charset="0"/>
                <a:cs typeface="Poppins Medium" panose="00000600000000000000" pitchFamily="50" charset="0"/>
              </a:rPr>
              <a:t> para la </a:t>
            </a:r>
            <a:r>
              <a:rPr lang="en-US" dirty="0" err="1">
                <a:latin typeface="Poppins Medium" panose="00000600000000000000" pitchFamily="50" charset="0"/>
                <a:cs typeface="Poppins Medium" panose="00000600000000000000" pitchFamily="50" charset="0"/>
              </a:rPr>
              <a:t>semántica</a:t>
            </a:r>
            <a:r>
              <a:rPr lang="en-US" dirty="0">
                <a:latin typeface="Poppins Medium" panose="00000600000000000000" pitchFamily="50" charset="0"/>
                <a:cs typeface="Poppins Medium" panose="00000600000000000000" pitchFamily="50" charset="0"/>
              </a:rPr>
              <a:t> de </a:t>
            </a:r>
            <a:r>
              <a:rPr lang="en-US" dirty="0" err="1">
                <a:latin typeface="Poppins Medium" panose="00000600000000000000" pitchFamily="50" charset="0"/>
                <a:cs typeface="Poppins Medium" panose="00000600000000000000" pitchFamily="50" charset="0"/>
              </a:rPr>
              <a:t>cara</a:t>
            </a:r>
            <a:r>
              <a:rPr lang="en-US" dirty="0">
                <a:latin typeface="Poppins Medium" panose="00000600000000000000" pitchFamily="50" charset="0"/>
                <a:cs typeface="Poppins Medium" panose="00000600000000000000" pitchFamily="50" charset="0"/>
              </a:rPr>
              <a:t> al </a:t>
            </a:r>
            <a:r>
              <a:rPr lang="en-US" dirty="0" err="1">
                <a:latin typeface="Poppins Medium" panose="00000600000000000000" pitchFamily="50" charset="0"/>
                <a:cs typeface="Poppins Medium" panose="00000600000000000000" pitchFamily="50" charset="0"/>
              </a:rPr>
              <a:t>buscador</a:t>
            </a:r>
            <a:r>
              <a:rPr lang="en-US" dirty="0">
                <a:latin typeface="Poppins Medium" panose="00000600000000000000" pitchFamily="50" charset="0"/>
                <a:cs typeface="Poppins Medium" panose="00000600000000000000" pitchFamily="50" charset="0"/>
              </a:rPr>
              <a:t> </a:t>
            </a:r>
          </a:p>
          <a:p>
            <a:endParaRPr lang="en-US" dirty="0">
              <a:latin typeface="Poppins Medium" panose="00000600000000000000" pitchFamily="50" charset="0"/>
              <a:cs typeface="Poppins Medium" panose="00000600000000000000" pitchFamily="50" charset="0"/>
            </a:endParaRPr>
          </a:p>
          <a:p>
            <a:pPr lvl="1">
              <a:buFont typeface="Arial"/>
              <a:buChar char="•"/>
            </a:pPr>
            <a:r>
              <a:rPr lang="en-US" dirty="0">
                <a:latin typeface="Poppins Medium" panose="00000600000000000000" pitchFamily="50" charset="0"/>
                <a:cs typeface="Poppins Medium" panose="00000600000000000000" pitchFamily="50" charset="0"/>
              </a:rPr>
              <a:t> Hasta 2000 </a:t>
            </a:r>
            <a:r>
              <a:rPr lang="en-US" dirty="0" err="1">
                <a:latin typeface="Poppins Medium" panose="00000600000000000000" pitchFamily="50" charset="0"/>
                <a:cs typeface="Poppins Medium" panose="00000600000000000000" pitchFamily="50" charset="0"/>
              </a:rPr>
              <a:t>caracteres</a:t>
            </a:r>
            <a:r>
              <a:rPr lang="en-US" dirty="0">
                <a:latin typeface="Poppins Medium" panose="00000600000000000000" pitchFamily="50" charset="0"/>
                <a:cs typeface="Poppins Medium" panose="00000600000000000000" pitchFamily="50" charset="0"/>
              </a:rPr>
              <a:t> con </a:t>
            </a:r>
            <a:r>
              <a:rPr lang="en-US" dirty="0" err="1">
                <a:latin typeface="Poppins Medium" panose="00000600000000000000" pitchFamily="50" charset="0"/>
                <a:cs typeface="Poppins Medium" panose="00000600000000000000" pitchFamily="50" charset="0"/>
              </a:rPr>
              <a:t>espacios</a:t>
            </a:r>
            <a:endParaRPr lang="en-US" dirty="0">
              <a:latin typeface="Poppins Medium" panose="00000600000000000000" pitchFamily="50" charset="0"/>
              <a:cs typeface="Poppins Medium" panose="00000600000000000000" pitchFamily="50" charset="0"/>
            </a:endParaRPr>
          </a:p>
          <a:p>
            <a:pPr lvl="1">
              <a:buFont typeface="Arial"/>
              <a:buChar char="•"/>
            </a:pPr>
            <a:r>
              <a:rPr lang="en-US" dirty="0">
                <a:latin typeface="Poppins Medium" panose="00000600000000000000" pitchFamily="50" charset="0"/>
                <a:cs typeface="Poppins Medium" panose="00000600000000000000" pitchFamily="50" charset="0"/>
              </a:rPr>
              <a:t> Debe ser legible (25 palabras por </a:t>
            </a:r>
            <a:r>
              <a:rPr lang="en-US" dirty="0" err="1">
                <a:latin typeface="Poppins Medium" panose="00000600000000000000" pitchFamily="50" charset="0"/>
                <a:cs typeface="Poppins Medium" panose="00000600000000000000" pitchFamily="50" charset="0"/>
              </a:rPr>
              <a:t>línea</a:t>
            </a:r>
            <a:r>
              <a:rPr lang="en-US" dirty="0">
                <a:latin typeface="Poppins Medium" panose="00000600000000000000" pitchFamily="50" charset="0"/>
                <a:cs typeface="Poppins Medium" panose="00000600000000000000" pitchFamily="50" charset="0"/>
              </a:rPr>
              <a:t>)</a:t>
            </a:r>
          </a:p>
        </p:txBody>
      </p:sp>
    </p:spTree>
    <p:extLst>
      <p:ext uri="{BB962C8B-B14F-4D97-AF65-F5344CB8AC3E}">
        <p14:creationId xmlns:p14="http://schemas.microsoft.com/office/powerpoint/2010/main" val="4027935940"/>
      </p:ext>
    </p:extLst>
  </p:cSld>
  <p:clrMapOvr>
    <a:overrideClrMapping bg1="lt1" tx1="dk1" bg2="lt2" tx2="dk2" accent1="accent1" accent2="accent2" accent3="accent3" accent4="accent4" accent5="accent5" accent6="accent6" hlink="hlink" folHlink="folHlink"/>
  </p:clrMapOvr>
</p:sld>
</file>

<file path=ppt/slides/slide85.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402535" y="3086483"/>
            <a:ext cx="5342565" cy="1360714"/>
          </a:xfrm>
          <a:prstGeom prst="rect">
            <a:avLst/>
          </a:prstGeom>
          <a:effectLst/>
        </p:spPr>
        <p:txBody>
          <a:bodyPr vert="horz" lIns="91440" tIns="45720" rIns="91440" bIns="45720" rtlCol="0" anchor="ctr">
            <a:normAutofit/>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err="1">
                <a:solidFill>
                  <a:srgbClr val="FF33CC"/>
                </a:solidFill>
                <a:latin typeface="Poppins Medium" panose="00000600000000000000" pitchFamily="50" charset="0"/>
                <a:cs typeface="Poppins Medium" panose="00000600000000000000" pitchFamily="50" charset="0"/>
              </a:rPr>
              <a:t>Descripciones</a:t>
            </a:r>
            <a:endParaRPr lang="en-US" sz="4800" cap="all" dirty="0">
              <a:solidFill>
                <a:srgbClr val="FF33CC"/>
              </a:solidFill>
              <a:latin typeface="Poppins Medium" panose="00000600000000000000" pitchFamily="50" charset="0"/>
              <a:cs typeface="Poppins Medium" panose="00000600000000000000" pitchFamily="50" charset="0"/>
            </a:endParaRPr>
          </a:p>
        </p:txBody>
      </p:sp>
      <p:pic>
        <p:nvPicPr>
          <p:cNvPr id="88" name="Imagen 87" descr="Interfaz de usuario gráfica, Texto, Aplicación, Correo electrónico&#10;&#10;Descripción generada automáticamente">
            <a:extLst>
              <a:ext uri="{FF2B5EF4-FFF2-40B4-BE49-F238E27FC236}">
                <a16:creationId xmlns:a16="http://schemas.microsoft.com/office/drawing/2014/main" id="{B53475BA-43C9-4B38-8AB7-46EA7C517819}"/>
              </a:ext>
            </a:extLst>
          </p:cNvPr>
          <p:cNvPicPr>
            <a:picLocks noChangeAspect="1"/>
          </p:cNvPicPr>
          <p:nvPr/>
        </p:nvPicPr>
        <p:blipFill>
          <a:blip r:embed="rId4"/>
          <a:stretch>
            <a:fillRect/>
          </a:stretch>
        </p:blipFill>
        <p:spPr>
          <a:xfrm>
            <a:off x="6107413" y="2810069"/>
            <a:ext cx="6028431" cy="2065519"/>
          </a:xfrm>
          <a:prstGeom prst="rect">
            <a:avLst/>
          </a:prstGeom>
        </p:spPr>
      </p:pic>
    </p:spTree>
    <p:extLst>
      <p:ext uri="{BB962C8B-B14F-4D97-AF65-F5344CB8AC3E}">
        <p14:creationId xmlns:p14="http://schemas.microsoft.com/office/powerpoint/2010/main" val="113019360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Freeform: Shape 11">
            <a:extLst>
              <a:ext uri="{FF2B5EF4-FFF2-40B4-BE49-F238E27FC236}">
                <a16:creationId xmlns:a16="http://schemas.microsoft.com/office/drawing/2014/main" id="{54309F57-B331-41A7-9154-15EC2AF45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845162" cy="6858000"/>
          </a:xfrm>
          <a:custGeom>
            <a:avLst/>
            <a:gdLst>
              <a:gd name="connsiteX0" fmla="*/ 0 w 8845162"/>
              <a:gd name="connsiteY0" fmla="*/ 0 h 6858000"/>
              <a:gd name="connsiteX1" fmla="*/ 6265248 w 8845162"/>
              <a:gd name="connsiteY1" fmla="*/ 0 h 6858000"/>
              <a:gd name="connsiteX2" fmla="*/ 7537703 w 8845162"/>
              <a:gd name="connsiteY2" fmla="*/ 0 h 6858000"/>
              <a:gd name="connsiteX3" fmla="*/ 8845162 w 8845162"/>
              <a:gd name="connsiteY3" fmla="*/ 0 h 6858000"/>
              <a:gd name="connsiteX4" fmla="*/ 8845162 w 8845162"/>
              <a:gd name="connsiteY4" fmla="*/ 6858000 h 6858000"/>
              <a:gd name="connsiteX5" fmla="*/ 7537703 w 8845162"/>
              <a:gd name="connsiteY5" fmla="*/ 6858000 h 6858000"/>
              <a:gd name="connsiteX6" fmla="*/ 6265248 w 8845162"/>
              <a:gd name="connsiteY6" fmla="*/ 6858000 h 6858000"/>
              <a:gd name="connsiteX7" fmla="*/ 20957 w 8845162"/>
              <a:gd name="connsiteY7" fmla="*/ 6858000 h 6858000"/>
              <a:gd name="connsiteX8" fmla="*/ 46002 w 8845162"/>
              <a:gd name="connsiteY8" fmla="*/ 6702325 h 6858000"/>
              <a:gd name="connsiteX9" fmla="*/ 69870 w 8845162"/>
              <a:gd name="connsiteY9" fmla="*/ 6547334 h 6858000"/>
              <a:gd name="connsiteX10" fmla="*/ 93234 w 8845162"/>
              <a:gd name="connsiteY10" fmla="*/ 6391658 h 6858000"/>
              <a:gd name="connsiteX11" fmla="*/ 113237 w 8845162"/>
              <a:gd name="connsiteY11" fmla="*/ 6235295 h 6858000"/>
              <a:gd name="connsiteX12" fmla="*/ 133409 w 8845162"/>
              <a:gd name="connsiteY12" fmla="*/ 6079619 h 6858000"/>
              <a:gd name="connsiteX13" fmla="*/ 152234 w 8845162"/>
              <a:gd name="connsiteY13" fmla="*/ 5923256 h 6858000"/>
              <a:gd name="connsiteX14" fmla="*/ 168370 w 8845162"/>
              <a:gd name="connsiteY14" fmla="*/ 5768951 h 6858000"/>
              <a:gd name="connsiteX15" fmla="*/ 183667 w 8845162"/>
              <a:gd name="connsiteY15" fmla="*/ 5612589 h 6858000"/>
              <a:gd name="connsiteX16" fmla="*/ 197619 w 8845162"/>
              <a:gd name="connsiteY16" fmla="*/ 5456912 h 6858000"/>
              <a:gd name="connsiteX17" fmla="*/ 209720 w 8845162"/>
              <a:gd name="connsiteY17" fmla="*/ 5303979 h 6858000"/>
              <a:gd name="connsiteX18" fmla="*/ 221823 w 8845162"/>
              <a:gd name="connsiteY18" fmla="*/ 5148988 h 6858000"/>
              <a:gd name="connsiteX19" fmla="*/ 231908 w 8845162"/>
              <a:gd name="connsiteY19" fmla="*/ 4996055 h 6858000"/>
              <a:gd name="connsiteX20" fmla="*/ 239808 w 8845162"/>
              <a:gd name="connsiteY20" fmla="*/ 4843121 h 6858000"/>
              <a:gd name="connsiteX21" fmla="*/ 248045 w 8845162"/>
              <a:gd name="connsiteY21" fmla="*/ 4690874 h 6858000"/>
              <a:gd name="connsiteX22" fmla="*/ 254936 w 8845162"/>
              <a:gd name="connsiteY22" fmla="*/ 4539998 h 6858000"/>
              <a:gd name="connsiteX23" fmla="*/ 259811 w 8845162"/>
              <a:gd name="connsiteY23" fmla="*/ 4390493 h 6858000"/>
              <a:gd name="connsiteX24" fmla="*/ 264014 w 8845162"/>
              <a:gd name="connsiteY24" fmla="*/ 4240989 h 6858000"/>
              <a:gd name="connsiteX25" fmla="*/ 268047 w 8845162"/>
              <a:gd name="connsiteY25" fmla="*/ 4092856 h 6858000"/>
              <a:gd name="connsiteX26" fmla="*/ 269897 w 8845162"/>
              <a:gd name="connsiteY26" fmla="*/ 3946781 h 6858000"/>
              <a:gd name="connsiteX27" fmla="*/ 271913 w 8845162"/>
              <a:gd name="connsiteY27" fmla="*/ 3800705 h 6858000"/>
              <a:gd name="connsiteX28" fmla="*/ 272922 w 8845162"/>
              <a:gd name="connsiteY28" fmla="*/ 3656687 h 6858000"/>
              <a:gd name="connsiteX29" fmla="*/ 271913 w 8845162"/>
              <a:gd name="connsiteY29" fmla="*/ 3514041 h 6858000"/>
              <a:gd name="connsiteX30" fmla="*/ 271913 w 8845162"/>
              <a:gd name="connsiteY30" fmla="*/ 3372766 h 6858000"/>
              <a:gd name="connsiteX31" fmla="*/ 269897 w 8845162"/>
              <a:gd name="connsiteY31" fmla="*/ 3232863 h 6858000"/>
              <a:gd name="connsiteX32" fmla="*/ 266871 w 8845162"/>
              <a:gd name="connsiteY32" fmla="*/ 3095703 h 6858000"/>
              <a:gd name="connsiteX33" fmla="*/ 264014 w 8845162"/>
              <a:gd name="connsiteY33" fmla="*/ 2959915 h 6858000"/>
              <a:gd name="connsiteX34" fmla="*/ 260820 w 8845162"/>
              <a:gd name="connsiteY34" fmla="*/ 2826869 h 6858000"/>
              <a:gd name="connsiteX35" fmla="*/ 255946 w 8845162"/>
              <a:gd name="connsiteY35" fmla="*/ 2694510 h 6858000"/>
              <a:gd name="connsiteX36" fmla="*/ 250734 w 8845162"/>
              <a:gd name="connsiteY36" fmla="*/ 2564209 h 6858000"/>
              <a:gd name="connsiteX37" fmla="*/ 246028 w 8845162"/>
              <a:gd name="connsiteY37" fmla="*/ 2436650 h 6858000"/>
              <a:gd name="connsiteX38" fmla="*/ 232749 w 8845162"/>
              <a:gd name="connsiteY38" fmla="*/ 2187704 h 6858000"/>
              <a:gd name="connsiteX39" fmla="*/ 218630 w 8845162"/>
              <a:gd name="connsiteY39" fmla="*/ 1949046 h 6858000"/>
              <a:gd name="connsiteX40" fmla="*/ 203837 w 8845162"/>
              <a:gd name="connsiteY40" fmla="*/ 1719989 h 6858000"/>
              <a:gd name="connsiteX41" fmla="*/ 187532 w 8845162"/>
              <a:gd name="connsiteY41" fmla="*/ 1503276 h 6858000"/>
              <a:gd name="connsiteX42" fmla="*/ 170555 w 8845162"/>
              <a:gd name="connsiteY42" fmla="*/ 1296164 h 6858000"/>
              <a:gd name="connsiteX43" fmla="*/ 152234 w 8845162"/>
              <a:gd name="connsiteY43" fmla="*/ 1104140 h 6858000"/>
              <a:gd name="connsiteX44" fmla="*/ 134248 w 8845162"/>
              <a:gd name="connsiteY44" fmla="*/ 923775 h 6858000"/>
              <a:gd name="connsiteX45" fmla="*/ 116263 w 8845162"/>
              <a:gd name="connsiteY45" fmla="*/ 757811 h 6858000"/>
              <a:gd name="connsiteX46" fmla="*/ 99286 w 8845162"/>
              <a:gd name="connsiteY46" fmla="*/ 605564 h 6858000"/>
              <a:gd name="connsiteX47" fmla="*/ 83149 w 8845162"/>
              <a:gd name="connsiteY47" fmla="*/ 470461 h 6858000"/>
              <a:gd name="connsiteX48" fmla="*/ 67853 w 8845162"/>
              <a:gd name="connsiteY48" fmla="*/ 348389 h 6858000"/>
              <a:gd name="connsiteX49" fmla="*/ 55078 w 8845162"/>
              <a:gd name="connsiteY49" fmla="*/ 245519 h 6858000"/>
              <a:gd name="connsiteX50" fmla="*/ 42976 w 8845162"/>
              <a:gd name="connsiteY50" fmla="*/ 159108 h 6858000"/>
              <a:gd name="connsiteX51" fmla="*/ 25662 w 8845162"/>
              <a:gd name="connsiteY51" fmla="*/ 40464 h 6858000"/>
              <a:gd name="connsiteX52" fmla="*/ 19779 w 8845162"/>
              <a:gd name="connsiteY52" fmla="*/ 2 h 6858000"/>
              <a:gd name="connsiteX53" fmla="*/ 26532 w 8845162"/>
              <a:gd name="connsiteY53" fmla="*/ 2 h 6858000"/>
              <a:gd name="connsiteX54" fmla="*/ 26532 w 8845162"/>
              <a:gd name="connsiteY54" fmla="*/ 1 h 6858000"/>
              <a:gd name="connsiteX55" fmla="*/ 0 w 8845162"/>
              <a:gd name="connsiteY5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8845162" h="6858000">
                <a:moveTo>
                  <a:pt x="0" y="0"/>
                </a:moveTo>
                <a:lnTo>
                  <a:pt x="6265248" y="0"/>
                </a:lnTo>
                <a:lnTo>
                  <a:pt x="7537703" y="0"/>
                </a:lnTo>
                <a:lnTo>
                  <a:pt x="8845162" y="0"/>
                </a:lnTo>
                <a:lnTo>
                  <a:pt x="8845162" y="6858000"/>
                </a:lnTo>
                <a:lnTo>
                  <a:pt x="7537703" y="6858000"/>
                </a:lnTo>
                <a:lnTo>
                  <a:pt x="6265248" y="6858000"/>
                </a:lnTo>
                <a:lnTo>
                  <a:pt x="20957" y="6858000"/>
                </a:lnTo>
                <a:lnTo>
                  <a:pt x="46002" y="6702325"/>
                </a:lnTo>
                <a:lnTo>
                  <a:pt x="69870" y="6547334"/>
                </a:lnTo>
                <a:lnTo>
                  <a:pt x="93234" y="6391658"/>
                </a:lnTo>
                <a:lnTo>
                  <a:pt x="113237" y="6235295"/>
                </a:lnTo>
                <a:lnTo>
                  <a:pt x="133409" y="6079619"/>
                </a:lnTo>
                <a:lnTo>
                  <a:pt x="152234" y="5923256"/>
                </a:lnTo>
                <a:lnTo>
                  <a:pt x="168370" y="5768951"/>
                </a:lnTo>
                <a:lnTo>
                  <a:pt x="183667" y="5612589"/>
                </a:lnTo>
                <a:lnTo>
                  <a:pt x="197619" y="5456912"/>
                </a:lnTo>
                <a:lnTo>
                  <a:pt x="209720" y="5303979"/>
                </a:lnTo>
                <a:lnTo>
                  <a:pt x="221823" y="5148988"/>
                </a:lnTo>
                <a:lnTo>
                  <a:pt x="231908" y="4996055"/>
                </a:lnTo>
                <a:lnTo>
                  <a:pt x="239808" y="4843121"/>
                </a:lnTo>
                <a:lnTo>
                  <a:pt x="248045" y="4690874"/>
                </a:lnTo>
                <a:lnTo>
                  <a:pt x="254936" y="4539998"/>
                </a:lnTo>
                <a:lnTo>
                  <a:pt x="259811" y="4390493"/>
                </a:lnTo>
                <a:lnTo>
                  <a:pt x="264014" y="4240989"/>
                </a:lnTo>
                <a:lnTo>
                  <a:pt x="268047" y="4092856"/>
                </a:lnTo>
                <a:lnTo>
                  <a:pt x="269897" y="3946781"/>
                </a:lnTo>
                <a:lnTo>
                  <a:pt x="271913" y="3800705"/>
                </a:lnTo>
                <a:lnTo>
                  <a:pt x="272922" y="3656687"/>
                </a:lnTo>
                <a:lnTo>
                  <a:pt x="271913" y="3514041"/>
                </a:lnTo>
                <a:lnTo>
                  <a:pt x="271913" y="3372766"/>
                </a:lnTo>
                <a:lnTo>
                  <a:pt x="269897" y="3232863"/>
                </a:lnTo>
                <a:lnTo>
                  <a:pt x="266871" y="3095703"/>
                </a:lnTo>
                <a:lnTo>
                  <a:pt x="264014" y="2959915"/>
                </a:lnTo>
                <a:lnTo>
                  <a:pt x="260820" y="2826869"/>
                </a:lnTo>
                <a:lnTo>
                  <a:pt x="255946" y="2694510"/>
                </a:lnTo>
                <a:lnTo>
                  <a:pt x="250734" y="2564209"/>
                </a:lnTo>
                <a:lnTo>
                  <a:pt x="246028" y="2436650"/>
                </a:lnTo>
                <a:lnTo>
                  <a:pt x="232749" y="2187704"/>
                </a:lnTo>
                <a:lnTo>
                  <a:pt x="218630" y="1949046"/>
                </a:lnTo>
                <a:lnTo>
                  <a:pt x="203837" y="1719989"/>
                </a:lnTo>
                <a:lnTo>
                  <a:pt x="187532" y="1503276"/>
                </a:lnTo>
                <a:lnTo>
                  <a:pt x="170555" y="1296164"/>
                </a:lnTo>
                <a:lnTo>
                  <a:pt x="152234" y="1104140"/>
                </a:lnTo>
                <a:lnTo>
                  <a:pt x="134248" y="923775"/>
                </a:lnTo>
                <a:lnTo>
                  <a:pt x="116263" y="757811"/>
                </a:lnTo>
                <a:lnTo>
                  <a:pt x="99286" y="605564"/>
                </a:lnTo>
                <a:lnTo>
                  <a:pt x="83149" y="470461"/>
                </a:lnTo>
                <a:lnTo>
                  <a:pt x="67853" y="348389"/>
                </a:lnTo>
                <a:lnTo>
                  <a:pt x="55078" y="245519"/>
                </a:lnTo>
                <a:lnTo>
                  <a:pt x="42976" y="159108"/>
                </a:lnTo>
                <a:lnTo>
                  <a:pt x="25662" y="40464"/>
                </a:lnTo>
                <a:lnTo>
                  <a:pt x="19779" y="2"/>
                </a:lnTo>
                <a:lnTo>
                  <a:pt x="26532" y="2"/>
                </a:lnTo>
                <a:lnTo>
                  <a:pt x="26532" y="1"/>
                </a:lnTo>
                <a:lnTo>
                  <a:pt x="0" y="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ítulo 3">
            <a:extLst>
              <a:ext uri="{FF2B5EF4-FFF2-40B4-BE49-F238E27FC236}">
                <a16:creationId xmlns:a16="http://schemas.microsoft.com/office/drawing/2014/main" id="{E54A7595-5380-4EDE-9BAA-D4C4AF80EC8D}"/>
              </a:ext>
            </a:extLst>
          </p:cNvPr>
          <p:cNvSpPr>
            <a:spLocks noGrp="1"/>
          </p:cNvSpPr>
          <p:nvPr>
            <p:ph type="title"/>
          </p:nvPr>
        </p:nvSpPr>
        <p:spPr>
          <a:xfrm>
            <a:off x="685801" y="500743"/>
            <a:ext cx="7402285" cy="1360714"/>
          </a:xfrm>
        </p:spPr>
        <p:txBody>
          <a:bodyPr vert="horz" lIns="91440" tIns="45720" rIns="91440" bIns="45720" rtlCol="0" anchor="ctr">
            <a:normAutofit/>
          </a:bodyPr>
          <a:lstStyle/>
          <a:p>
            <a:r>
              <a:rPr lang="en-US" sz="2800" cap="all" dirty="0">
                <a:solidFill>
                  <a:srgbClr val="FF33CC"/>
                </a:solidFill>
                <a:latin typeface="Poppins Medium" panose="00000600000000000000" pitchFamily="50" charset="0"/>
                <a:cs typeface="Poppins Medium" panose="00000600000000000000" pitchFamily="50" charset="0"/>
              </a:rPr>
              <a:t>ESTRUCTURA DE LA DESCRIPCIÓN</a:t>
            </a:r>
          </a:p>
        </p:txBody>
      </p:sp>
      <p:sp>
        <p:nvSpPr>
          <p:cNvPr id="5" name="Marcador de texto 4">
            <a:extLst>
              <a:ext uri="{FF2B5EF4-FFF2-40B4-BE49-F238E27FC236}">
                <a16:creationId xmlns:a16="http://schemas.microsoft.com/office/drawing/2014/main" id="{949B2544-1631-4478-82CB-6002AB5A1452}"/>
              </a:ext>
            </a:extLst>
          </p:cNvPr>
          <p:cNvSpPr>
            <a:spLocks noGrp="1"/>
          </p:cNvSpPr>
          <p:nvPr>
            <p:ph type="body" idx="1"/>
          </p:nvPr>
        </p:nvSpPr>
        <p:spPr>
          <a:xfrm>
            <a:off x="685801" y="1861456"/>
            <a:ext cx="7402285" cy="4726379"/>
          </a:xfrm>
        </p:spPr>
        <p:txBody>
          <a:bodyPr vert="horz" lIns="91440" tIns="45720" rIns="91440" bIns="45720" rtlCol="0" anchor="ctr">
            <a:normAutofit/>
          </a:bodyPr>
          <a:lstStyle/>
          <a:p>
            <a:pPr>
              <a:buFont typeface="Arial"/>
              <a:buChar char="•"/>
            </a:pPr>
            <a:r>
              <a:rPr lang="en-US" dirty="0">
                <a:latin typeface="Poppins Medium" panose="00000600000000000000" pitchFamily="50" charset="0"/>
                <a:cs typeface="Poppins Medium" panose="00000600000000000000" pitchFamily="50" charset="0"/>
              </a:rPr>
              <a:t> Ten </a:t>
            </a:r>
            <a:r>
              <a:rPr lang="en-US" dirty="0" err="1">
                <a:latin typeface="Poppins Medium" panose="00000600000000000000" pitchFamily="50" charset="0"/>
                <a:cs typeface="Poppins Medium" panose="00000600000000000000" pitchFamily="50" charset="0"/>
              </a:rPr>
              <a:t>en</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cuenta</a:t>
            </a:r>
            <a:r>
              <a:rPr lang="en-US" dirty="0">
                <a:latin typeface="Poppins Medium" panose="00000600000000000000" pitchFamily="50" charset="0"/>
                <a:cs typeface="Poppins Medium" panose="00000600000000000000" pitchFamily="50" charset="0"/>
              </a:rPr>
              <a:t> (y </a:t>
            </a:r>
            <a:r>
              <a:rPr lang="en-US" dirty="0" err="1">
                <a:latin typeface="Poppins Medium" panose="00000600000000000000" pitchFamily="50" charset="0"/>
                <a:cs typeface="Poppins Medium" panose="00000600000000000000" pitchFamily="50" charset="0"/>
              </a:rPr>
              <a:t>trata</a:t>
            </a:r>
            <a:r>
              <a:rPr lang="en-US" dirty="0">
                <a:latin typeface="Poppins Medium" panose="00000600000000000000" pitchFamily="50" charset="0"/>
                <a:cs typeface="Poppins Medium" panose="00000600000000000000" pitchFamily="50" charset="0"/>
              </a:rPr>
              <a:t> de responder…)…</a:t>
            </a:r>
          </a:p>
          <a:p>
            <a:pPr lvl="1">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Dudas</a:t>
            </a:r>
            <a:endParaRPr lang="en-US" dirty="0">
              <a:latin typeface="Poppins Medium" panose="00000600000000000000" pitchFamily="50" charset="0"/>
              <a:cs typeface="Poppins Medium" panose="00000600000000000000" pitchFamily="50" charset="0"/>
            </a:endParaRPr>
          </a:p>
          <a:p>
            <a:pPr lvl="1">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Incertidumbres</a:t>
            </a:r>
            <a:endParaRPr lang="en-US" dirty="0">
              <a:latin typeface="Poppins Medium" panose="00000600000000000000" pitchFamily="50" charset="0"/>
              <a:cs typeface="Poppins Medium" panose="00000600000000000000" pitchFamily="50" charset="0"/>
            </a:endParaRPr>
          </a:p>
          <a:p>
            <a:pPr lvl="1">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Miedos</a:t>
            </a:r>
            <a:endParaRPr lang="en-US" dirty="0">
              <a:latin typeface="Poppins Medium" panose="00000600000000000000" pitchFamily="50" charset="0"/>
              <a:cs typeface="Poppins Medium" panose="00000600000000000000" pitchFamily="50" charset="0"/>
            </a:endParaRPr>
          </a:p>
          <a:p>
            <a:pPr lvl="1"/>
            <a:endParaRPr lang="en-US" dirty="0">
              <a:latin typeface="Poppins Medium" panose="00000600000000000000" pitchFamily="50" charset="0"/>
              <a:cs typeface="Poppins Medium" panose="00000600000000000000" pitchFamily="50" charset="0"/>
            </a:endParaRPr>
          </a:p>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Investiga</a:t>
            </a:r>
            <a:r>
              <a:rPr lang="en-US" dirty="0">
                <a:latin typeface="Poppins Medium" panose="00000600000000000000" pitchFamily="50" charset="0"/>
                <a:cs typeface="Poppins Medium" panose="00000600000000000000" pitchFamily="50" charset="0"/>
              </a:rPr>
              <a:t> las </a:t>
            </a:r>
            <a:r>
              <a:rPr lang="en-US" dirty="0" err="1">
                <a:latin typeface="Poppins Medium" panose="00000600000000000000" pitchFamily="50" charset="0"/>
                <a:cs typeface="Poppins Medium" panose="00000600000000000000" pitchFamily="50" charset="0"/>
              </a:rPr>
              <a:t>opiniones</a:t>
            </a:r>
            <a:r>
              <a:rPr lang="en-US" dirty="0">
                <a:latin typeface="Poppins Medium" panose="00000600000000000000" pitchFamily="50" charset="0"/>
                <a:cs typeface="Poppins Medium" panose="00000600000000000000" pitchFamily="50" charset="0"/>
              </a:rPr>
              <a:t> de </a:t>
            </a:r>
            <a:r>
              <a:rPr lang="en-US" dirty="0" err="1">
                <a:latin typeface="Poppins Medium" panose="00000600000000000000" pitchFamily="50" charset="0"/>
                <a:cs typeface="Poppins Medium" panose="00000600000000000000" pitchFamily="50" charset="0"/>
              </a:rPr>
              <a:t>otros</a:t>
            </a:r>
            <a:r>
              <a:rPr lang="en-US" dirty="0">
                <a:latin typeface="Poppins Medium" panose="00000600000000000000" pitchFamily="50" charset="0"/>
                <a:cs typeface="Poppins Medium" panose="00000600000000000000" pitchFamily="50" charset="0"/>
              </a:rPr>
              <a:t> listing e </a:t>
            </a:r>
            <a:r>
              <a:rPr lang="en-US" dirty="0" err="1">
                <a:latin typeface="Poppins Medium" panose="00000600000000000000" pitchFamily="50" charset="0"/>
                <a:cs typeface="Poppins Medium" panose="00000600000000000000" pitchFamily="50" charset="0"/>
              </a:rPr>
              <a:t>incluye</a:t>
            </a:r>
            <a:r>
              <a:rPr lang="en-US" dirty="0">
                <a:latin typeface="Poppins Medium" panose="00000600000000000000" pitchFamily="50" charset="0"/>
                <a:cs typeface="Poppins Medium" panose="00000600000000000000" pitchFamily="50" charset="0"/>
              </a:rPr>
              <a:t> los puntos buenos y </a:t>
            </a:r>
            <a:r>
              <a:rPr lang="en-US" dirty="0" err="1">
                <a:latin typeface="Poppins Medium" panose="00000600000000000000" pitchFamily="50" charset="0"/>
                <a:cs typeface="Poppins Medium" panose="00000600000000000000" pitchFamily="50" charset="0"/>
              </a:rPr>
              <a:t>malos</a:t>
            </a:r>
            <a:r>
              <a:rPr lang="en-US" dirty="0">
                <a:latin typeface="Poppins Medium" panose="00000600000000000000" pitchFamily="50" charset="0"/>
                <a:cs typeface="Poppins Medium" panose="00000600000000000000" pitchFamily="50" charset="0"/>
              </a:rPr>
              <a:t> para </a:t>
            </a:r>
            <a:r>
              <a:rPr lang="en-US" dirty="0" err="1">
                <a:latin typeface="Poppins Medium" panose="00000600000000000000" pitchFamily="50" charset="0"/>
                <a:cs typeface="Poppins Medium" panose="00000600000000000000" pitchFamily="50" charset="0"/>
              </a:rPr>
              <a:t>completar</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tu</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descripción</a:t>
            </a:r>
            <a:endParaRPr lang="en-US" dirty="0">
              <a:latin typeface="Poppins Medium" panose="00000600000000000000" pitchFamily="50" charset="0"/>
              <a:cs typeface="Poppins Medium" panose="00000600000000000000" pitchFamily="50" charset="0"/>
            </a:endParaRPr>
          </a:p>
        </p:txBody>
      </p:sp>
    </p:spTree>
    <p:extLst>
      <p:ext uri="{BB962C8B-B14F-4D97-AF65-F5344CB8AC3E}">
        <p14:creationId xmlns:p14="http://schemas.microsoft.com/office/powerpoint/2010/main" val="1930660943"/>
      </p:ext>
    </p:extLst>
  </p:cSld>
  <p:clrMapOvr>
    <a:overrideClrMapping bg1="lt1" tx1="dk1" bg2="lt2" tx2="dk2" accent1="accent1" accent2="accent2" accent3="accent3" accent4="accent4" accent5="accent5" accent6="accent6" hlink="hlink" folHlink="folHlink"/>
  </p:clrMapOvr>
</p:sld>
</file>

<file path=ppt/slides/slide87.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Freeform: Shape 11">
            <a:extLst>
              <a:ext uri="{FF2B5EF4-FFF2-40B4-BE49-F238E27FC236}">
                <a16:creationId xmlns:a16="http://schemas.microsoft.com/office/drawing/2014/main" id="{54309F57-B331-41A7-9154-15EC2AF45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845162" cy="6858000"/>
          </a:xfrm>
          <a:custGeom>
            <a:avLst/>
            <a:gdLst>
              <a:gd name="connsiteX0" fmla="*/ 0 w 8845162"/>
              <a:gd name="connsiteY0" fmla="*/ 0 h 6858000"/>
              <a:gd name="connsiteX1" fmla="*/ 6265248 w 8845162"/>
              <a:gd name="connsiteY1" fmla="*/ 0 h 6858000"/>
              <a:gd name="connsiteX2" fmla="*/ 7537703 w 8845162"/>
              <a:gd name="connsiteY2" fmla="*/ 0 h 6858000"/>
              <a:gd name="connsiteX3" fmla="*/ 8845162 w 8845162"/>
              <a:gd name="connsiteY3" fmla="*/ 0 h 6858000"/>
              <a:gd name="connsiteX4" fmla="*/ 8845162 w 8845162"/>
              <a:gd name="connsiteY4" fmla="*/ 6858000 h 6858000"/>
              <a:gd name="connsiteX5" fmla="*/ 7537703 w 8845162"/>
              <a:gd name="connsiteY5" fmla="*/ 6858000 h 6858000"/>
              <a:gd name="connsiteX6" fmla="*/ 6265248 w 8845162"/>
              <a:gd name="connsiteY6" fmla="*/ 6858000 h 6858000"/>
              <a:gd name="connsiteX7" fmla="*/ 20957 w 8845162"/>
              <a:gd name="connsiteY7" fmla="*/ 6858000 h 6858000"/>
              <a:gd name="connsiteX8" fmla="*/ 46002 w 8845162"/>
              <a:gd name="connsiteY8" fmla="*/ 6702325 h 6858000"/>
              <a:gd name="connsiteX9" fmla="*/ 69870 w 8845162"/>
              <a:gd name="connsiteY9" fmla="*/ 6547334 h 6858000"/>
              <a:gd name="connsiteX10" fmla="*/ 93234 w 8845162"/>
              <a:gd name="connsiteY10" fmla="*/ 6391658 h 6858000"/>
              <a:gd name="connsiteX11" fmla="*/ 113237 w 8845162"/>
              <a:gd name="connsiteY11" fmla="*/ 6235295 h 6858000"/>
              <a:gd name="connsiteX12" fmla="*/ 133409 w 8845162"/>
              <a:gd name="connsiteY12" fmla="*/ 6079619 h 6858000"/>
              <a:gd name="connsiteX13" fmla="*/ 152234 w 8845162"/>
              <a:gd name="connsiteY13" fmla="*/ 5923256 h 6858000"/>
              <a:gd name="connsiteX14" fmla="*/ 168370 w 8845162"/>
              <a:gd name="connsiteY14" fmla="*/ 5768951 h 6858000"/>
              <a:gd name="connsiteX15" fmla="*/ 183667 w 8845162"/>
              <a:gd name="connsiteY15" fmla="*/ 5612589 h 6858000"/>
              <a:gd name="connsiteX16" fmla="*/ 197619 w 8845162"/>
              <a:gd name="connsiteY16" fmla="*/ 5456912 h 6858000"/>
              <a:gd name="connsiteX17" fmla="*/ 209720 w 8845162"/>
              <a:gd name="connsiteY17" fmla="*/ 5303979 h 6858000"/>
              <a:gd name="connsiteX18" fmla="*/ 221823 w 8845162"/>
              <a:gd name="connsiteY18" fmla="*/ 5148988 h 6858000"/>
              <a:gd name="connsiteX19" fmla="*/ 231908 w 8845162"/>
              <a:gd name="connsiteY19" fmla="*/ 4996055 h 6858000"/>
              <a:gd name="connsiteX20" fmla="*/ 239808 w 8845162"/>
              <a:gd name="connsiteY20" fmla="*/ 4843121 h 6858000"/>
              <a:gd name="connsiteX21" fmla="*/ 248045 w 8845162"/>
              <a:gd name="connsiteY21" fmla="*/ 4690874 h 6858000"/>
              <a:gd name="connsiteX22" fmla="*/ 254936 w 8845162"/>
              <a:gd name="connsiteY22" fmla="*/ 4539998 h 6858000"/>
              <a:gd name="connsiteX23" fmla="*/ 259811 w 8845162"/>
              <a:gd name="connsiteY23" fmla="*/ 4390493 h 6858000"/>
              <a:gd name="connsiteX24" fmla="*/ 264014 w 8845162"/>
              <a:gd name="connsiteY24" fmla="*/ 4240989 h 6858000"/>
              <a:gd name="connsiteX25" fmla="*/ 268047 w 8845162"/>
              <a:gd name="connsiteY25" fmla="*/ 4092856 h 6858000"/>
              <a:gd name="connsiteX26" fmla="*/ 269897 w 8845162"/>
              <a:gd name="connsiteY26" fmla="*/ 3946781 h 6858000"/>
              <a:gd name="connsiteX27" fmla="*/ 271913 w 8845162"/>
              <a:gd name="connsiteY27" fmla="*/ 3800705 h 6858000"/>
              <a:gd name="connsiteX28" fmla="*/ 272922 w 8845162"/>
              <a:gd name="connsiteY28" fmla="*/ 3656687 h 6858000"/>
              <a:gd name="connsiteX29" fmla="*/ 271913 w 8845162"/>
              <a:gd name="connsiteY29" fmla="*/ 3514041 h 6858000"/>
              <a:gd name="connsiteX30" fmla="*/ 271913 w 8845162"/>
              <a:gd name="connsiteY30" fmla="*/ 3372766 h 6858000"/>
              <a:gd name="connsiteX31" fmla="*/ 269897 w 8845162"/>
              <a:gd name="connsiteY31" fmla="*/ 3232863 h 6858000"/>
              <a:gd name="connsiteX32" fmla="*/ 266871 w 8845162"/>
              <a:gd name="connsiteY32" fmla="*/ 3095703 h 6858000"/>
              <a:gd name="connsiteX33" fmla="*/ 264014 w 8845162"/>
              <a:gd name="connsiteY33" fmla="*/ 2959915 h 6858000"/>
              <a:gd name="connsiteX34" fmla="*/ 260820 w 8845162"/>
              <a:gd name="connsiteY34" fmla="*/ 2826869 h 6858000"/>
              <a:gd name="connsiteX35" fmla="*/ 255946 w 8845162"/>
              <a:gd name="connsiteY35" fmla="*/ 2694510 h 6858000"/>
              <a:gd name="connsiteX36" fmla="*/ 250734 w 8845162"/>
              <a:gd name="connsiteY36" fmla="*/ 2564209 h 6858000"/>
              <a:gd name="connsiteX37" fmla="*/ 246028 w 8845162"/>
              <a:gd name="connsiteY37" fmla="*/ 2436650 h 6858000"/>
              <a:gd name="connsiteX38" fmla="*/ 232749 w 8845162"/>
              <a:gd name="connsiteY38" fmla="*/ 2187704 h 6858000"/>
              <a:gd name="connsiteX39" fmla="*/ 218630 w 8845162"/>
              <a:gd name="connsiteY39" fmla="*/ 1949046 h 6858000"/>
              <a:gd name="connsiteX40" fmla="*/ 203837 w 8845162"/>
              <a:gd name="connsiteY40" fmla="*/ 1719989 h 6858000"/>
              <a:gd name="connsiteX41" fmla="*/ 187532 w 8845162"/>
              <a:gd name="connsiteY41" fmla="*/ 1503276 h 6858000"/>
              <a:gd name="connsiteX42" fmla="*/ 170555 w 8845162"/>
              <a:gd name="connsiteY42" fmla="*/ 1296164 h 6858000"/>
              <a:gd name="connsiteX43" fmla="*/ 152234 w 8845162"/>
              <a:gd name="connsiteY43" fmla="*/ 1104140 h 6858000"/>
              <a:gd name="connsiteX44" fmla="*/ 134248 w 8845162"/>
              <a:gd name="connsiteY44" fmla="*/ 923775 h 6858000"/>
              <a:gd name="connsiteX45" fmla="*/ 116263 w 8845162"/>
              <a:gd name="connsiteY45" fmla="*/ 757811 h 6858000"/>
              <a:gd name="connsiteX46" fmla="*/ 99286 w 8845162"/>
              <a:gd name="connsiteY46" fmla="*/ 605564 h 6858000"/>
              <a:gd name="connsiteX47" fmla="*/ 83149 w 8845162"/>
              <a:gd name="connsiteY47" fmla="*/ 470461 h 6858000"/>
              <a:gd name="connsiteX48" fmla="*/ 67853 w 8845162"/>
              <a:gd name="connsiteY48" fmla="*/ 348389 h 6858000"/>
              <a:gd name="connsiteX49" fmla="*/ 55078 w 8845162"/>
              <a:gd name="connsiteY49" fmla="*/ 245519 h 6858000"/>
              <a:gd name="connsiteX50" fmla="*/ 42976 w 8845162"/>
              <a:gd name="connsiteY50" fmla="*/ 159108 h 6858000"/>
              <a:gd name="connsiteX51" fmla="*/ 25662 w 8845162"/>
              <a:gd name="connsiteY51" fmla="*/ 40464 h 6858000"/>
              <a:gd name="connsiteX52" fmla="*/ 19779 w 8845162"/>
              <a:gd name="connsiteY52" fmla="*/ 2 h 6858000"/>
              <a:gd name="connsiteX53" fmla="*/ 26532 w 8845162"/>
              <a:gd name="connsiteY53" fmla="*/ 2 h 6858000"/>
              <a:gd name="connsiteX54" fmla="*/ 26532 w 8845162"/>
              <a:gd name="connsiteY54" fmla="*/ 1 h 6858000"/>
              <a:gd name="connsiteX55" fmla="*/ 0 w 8845162"/>
              <a:gd name="connsiteY5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8845162" h="6858000">
                <a:moveTo>
                  <a:pt x="0" y="0"/>
                </a:moveTo>
                <a:lnTo>
                  <a:pt x="6265248" y="0"/>
                </a:lnTo>
                <a:lnTo>
                  <a:pt x="7537703" y="0"/>
                </a:lnTo>
                <a:lnTo>
                  <a:pt x="8845162" y="0"/>
                </a:lnTo>
                <a:lnTo>
                  <a:pt x="8845162" y="6858000"/>
                </a:lnTo>
                <a:lnTo>
                  <a:pt x="7537703" y="6858000"/>
                </a:lnTo>
                <a:lnTo>
                  <a:pt x="6265248" y="6858000"/>
                </a:lnTo>
                <a:lnTo>
                  <a:pt x="20957" y="6858000"/>
                </a:lnTo>
                <a:lnTo>
                  <a:pt x="46002" y="6702325"/>
                </a:lnTo>
                <a:lnTo>
                  <a:pt x="69870" y="6547334"/>
                </a:lnTo>
                <a:lnTo>
                  <a:pt x="93234" y="6391658"/>
                </a:lnTo>
                <a:lnTo>
                  <a:pt x="113237" y="6235295"/>
                </a:lnTo>
                <a:lnTo>
                  <a:pt x="133409" y="6079619"/>
                </a:lnTo>
                <a:lnTo>
                  <a:pt x="152234" y="5923256"/>
                </a:lnTo>
                <a:lnTo>
                  <a:pt x="168370" y="5768951"/>
                </a:lnTo>
                <a:lnTo>
                  <a:pt x="183667" y="5612589"/>
                </a:lnTo>
                <a:lnTo>
                  <a:pt x="197619" y="5456912"/>
                </a:lnTo>
                <a:lnTo>
                  <a:pt x="209720" y="5303979"/>
                </a:lnTo>
                <a:lnTo>
                  <a:pt x="221823" y="5148988"/>
                </a:lnTo>
                <a:lnTo>
                  <a:pt x="231908" y="4996055"/>
                </a:lnTo>
                <a:lnTo>
                  <a:pt x="239808" y="4843121"/>
                </a:lnTo>
                <a:lnTo>
                  <a:pt x="248045" y="4690874"/>
                </a:lnTo>
                <a:lnTo>
                  <a:pt x="254936" y="4539998"/>
                </a:lnTo>
                <a:lnTo>
                  <a:pt x="259811" y="4390493"/>
                </a:lnTo>
                <a:lnTo>
                  <a:pt x="264014" y="4240989"/>
                </a:lnTo>
                <a:lnTo>
                  <a:pt x="268047" y="4092856"/>
                </a:lnTo>
                <a:lnTo>
                  <a:pt x="269897" y="3946781"/>
                </a:lnTo>
                <a:lnTo>
                  <a:pt x="271913" y="3800705"/>
                </a:lnTo>
                <a:lnTo>
                  <a:pt x="272922" y="3656687"/>
                </a:lnTo>
                <a:lnTo>
                  <a:pt x="271913" y="3514041"/>
                </a:lnTo>
                <a:lnTo>
                  <a:pt x="271913" y="3372766"/>
                </a:lnTo>
                <a:lnTo>
                  <a:pt x="269897" y="3232863"/>
                </a:lnTo>
                <a:lnTo>
                  <a:pt x="266871" y="3095703"/>
                </a:lnTo>
                <a:lnTo>
                  <a:pt x="264014" y="2959915"/>
                </a:lnTo>
                <a:lnTo>
                  <a:pt x="260820" y="2826869"/>
                </a:lnTo>
                <a:lnTo>
                  <a:pt x="255946" y="2694510"/>
                </a:lnTo>
                <a:lnTo>
                  <a:pt x="250734" y="2564209"/>
                </a:lnTo>
                <a:lnTo>
                  <a:pt x="246028" y="2436650"/>
                </a:lnTo>
                <a:lnTo>
                  <a:pt x="232749" y="2187704"/>
                </a:lnTo>
                <a:lnTo>
                  <a:pt x="218630" y="1949046"/>
                </a:lnTo>
                <a:lnTo>
                  <a:pt x="203837" y="1719989"/>
                </a:lnTo>
                <a:lnTo>
                  <a:pt x="187532" y="1503276"/>
                </a:lnTo>
                <a:lnTo>
                  <a:pt x="170555" y="1296164"/>
                </a:lnTo>
                <a:lnTo>
                  <a:pt x="152234" y="1104140"/>
                </a:lnTo>
                <a:lnTo>
                  <a:pt x="134248" y="923775"/>
                </a:lnTo>
                <a:lnTo>
                  <a:pt x="116263" y="757811"/>
                </a:lnTo>
                <a:lnTo>
                  <a:pt x="99286" y="605564"/>
                </a:lnTo>
                <a:lnTo>
                  <a:pt x="83149" y="470461"/>
                </a:lnTo>
                <a:lnTo>
                  <a:pt x="67853" y="348389"/>
                </a:lnTo>
                <a:lnTo>
                  <a:pt x="55078" y="245519"/>
                </a:lnTo>
                <a:lnTo>
                  <a:pt x="42976" y="159108"/>
                </a:lnTo>
                <a:lnTo>
                  <a:pt x="25662" y="40464"/>
                </a:lnTo>
                <a:lnTo>
                  <a:pt x="19779" y="2"/>
                </a:lnTo>
                <a:lnTo>
                  <a:pt x="26532" y="2"/>
                </a:lnTo>
                <a:lnTo>
                  <a:pt x="26532" y="1"/>
                </a:lnTo>
                <a:lnTo>
                  <a:pt x="0" y="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ítulo 3">
            <a:extLst>
              <a:ext uri="{FF2B5EF4-FFF2-40B4-BE49-F238E27FC236}">
                <a16:creationId xmlns:a16="http://schemas.microsoft.com/office/drawing/2014/main" id="{E54A7595-5380-4EDE-9BAA-D4C4AF80EC8D}"/>
              </a:ext>
            </a:extLst>
          </p:cNvPr>
          <p:cNvSpPr>
            <a:spLocks noGrp="1"/>
          </p:cNvSpPr>
          <p:nvPr>
            <p:ph type="title"/>
          </p:nvPr>
        </p:nvSpPr>
        <p:spPr>
          <a:xfrm>
            <a:off x="685801" y="500743"/>
            <a:ext cx="7402285" cy="1360714"/>
          </a:xfrm>
        </p:spPr>
        <p:txBody>
          <a:bodyPr vert="horz" lIns="91440" tIns="45720" rIns="91440" bIns="45720" rtlCol="0" anchor="ctr">
            <a:normAutofit/>
          </a:bodyPr>
          <a:lstStyle/>
          <a:p>
            <a:r>
              <a:rPr lang="en-US" sz="2800" cap="all" dirty="0">
                <a:solidFill>
                  <a:srgbClr val="FF33CC"/>
                </a:solidFill>
                <a:latin typeface="Poppins Medium" panose="00000600000000000000" pitchFamily="50" charset="0"/>
                <a:cs typeface="Poppins Medium" panose="00000600000000000000" pitchFamily="50" charset="0"/>
              </a:rPr>
              <a:t>ESTRUCTURA DE LA DESCRIPCIÓN</a:t>
            </a:r>
          </a:p>
        </p:txBody>
      </p:sp>
      <p:sp>
        <p:nvSpPr>
          <p:cNvPr id="5" name="Marcador de texto 4">
            <a:extLst>
              <a:ext uri="{FF2B5EF4-FFF2-40B4-BE49-F238E27FC236}">
                <a16:creationId xmlns:a16="http://schemas.microsoft.com/office/drawing/2014/main" id="{949B2544-1631-4478-82CB-6002AB5A1452}"/>
              </a:ext>
            </a:extLst>
          </p:cNvPr>
          <p:cNvSpPr>
            <a:spLocks noGrp="1"/>
          </p:cNvSpPr>
          <p:nvPr>
            <p:ph type="body" idx="1"/>
          </p:nvPr>
        </p:nvSpPr>
        <p:spPr>
          <a:xfrm>
            <a:off x="685801" y="1861456"/>
            <a:ext cx="7402285" cy="4726379"/>
          </a:xfrm>
        </p:spPr>
        <p:txBody>
          <a:bodyPr vert="horz" lIns="91440" tIns="45720" rIns="91440" bIns="45720" rtlCol="0" anchor="ctr">
            <a:normAutofit/>
          </a:bodyPr>
          <a:lstStyle/>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Incluye</a:t>
            </a:r>
            <a:r>
              <a:rPr lang="en-US" dirty="0">
                <a:latin typeface="Poppins Medium" panose="00000600000000000000" pitchFamily="50" charset="0"/>
                <a:cs typeface="Poppins Medium" panose="00000600000000000000" pitchFamily="50" charset="0"/>
              </a:rPr>
              <a:t> FAQ´s</a:t>
            </a:r>
          </a:p>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Incluye</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exenciones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legales</a:t>
            </a:r>
            <a:endParaRPr lang="en-US" dirty="0">
              <a:latin typeface="Poppins Medium" panose="00000600000000000000" pitchFamily="50" charset="0"/>
              <a:cs typeface="Poppins Medium" panose="00000600000000000000" pitchFamily="50" charset="0"/>
            </a:endParaRPr>
          </a:p>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Puedes</a:t>
            </a:r>
            <a:r>
              <a:rPr lang="en-US" dirty="0">
                <a:latin typeface="Poppins Medium" panose="00000600000000000000" pitchFamily="50" charset="0"/>
                <a:cs typeface="Poppins Medium" panose="00000600000000000000" pitchFamily="50" charset="0"/>
              </a:rPr>
              <a:t> introducer emojis</a:t>
            </a:r>
          </a:p>
        </p:txBody>
      </p:sp>
    </p:spTree>
    <p:extLst>
      <p:ext uri="{BB962C8B-B14F-4D97-AF65-F5344CB8AC3E}">
        <p14:creationId xmlns:p14="http://schemas.microsoft.com/office/powerpoint/2010/main" val="1337593691"/>
      </p:ext>
    </p:extLst>
  </p:cSld>
  <p:clrMapOvr>
    <a:overrideClrMapping bg1="lt1" tx1="dk1" bg2="lt2" tx2="dk2" accent1="accent1" accent2="accent2" accent3="accent3" accent4="accent4" accent5="accent5" accent6="accent6" hlink="hlink" folHlink="folHlink"/>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C3A20C-E550-4F15-A43A-2B41D60FBE75}"/>
              </a:ext>
            </a:extLst>
          </p:cNvPr>
          <p:cNvSpPr>
            <a:spLocks noGrp="1"/>
          </p:cNvSpPr>
          <p:nvPr>
            <p:ph type="title"/>
          </p:nvPr>
        </p:nvSpPr>
        <p:spPr>
          <a:xfrm>
            <a:off x="1030287" y="2700866"/>
            <a:ext cx="10131425" cy="1456267"/>
          </a:xfrm>
        </p:spPr>
        <p:txBody>
          <a:bodyPr>
            <a:noAutofit/>
          </a:bodyPr>
          <a:lstStyle/>
          <a:p>
            <a:pPr algn="ctr"/>
            <a:r>
              <a:rPr lang="es-ES" sz="7200" dirty="0">
                <a:latin typeface="Poppins Medium" panose="00000600000000000000" pitchFamily="50" charset="0"/>
                <a:cs typeface="Poppins Medium" panose="00000600000000000000" pitchFamily="50" charset="0"/>
              </a:rPr>
              <a:t>IMÁGENES</a:t>
            </a:r>
          </a:p>
        </p:txBody>
      </p:sp>
    </p:spTree>
    <p:extLst>
      <p:ext uri="{BB962C8B-B14F-4D97-AF65-F5344CB8AC3E}">
        <p14:creationId xmlns:p14="http://schemas.microsoft.com/office/powerpoint/2010/main" val="114459116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Freeform: Shape 11">
            <a:extLst>
              <a:ext uri="{FF2B5EF4-FFF2-40B4-BE49-F238E27FC236}">
                <a16:creationId xmlns:a16="http://schemas.microsoft.com/office/drawing/2014/main" id="{54309F57-B331-41A7-9154-15EC2AF45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845162" cy="6858000"/>
          </a:xfrm>
          <a:custGeom>
            <a:avLst/>
            <a:gdLst>
              <a:gd name="connsiteX0" fmla="*/ 0 w 8845162"/>
              <a:gd name="connsiteY0" fmla="*/ 0 h 6858000"/>
              <a:gd name="connsiteX1" fmla="*/ 6265248 w 8845162"/>
              <a:gd name="connsiteY1" fmla="*/ 0 h 6858000"/>
              <a:gd name="connsiteX2" fmla="*/ 7537703 w 8845162"/>
              <a:gd name="connsiteY2" fmla="*/ 0 h 6858000"/>
              <a:gd name="connsiteX3" fmla="*/ 8845162 w 8845162"/>
              <a:gd name="connsiteY3" fmla="*/ 0 h 6858000"/>
              <a:gd name="connsiteX4" fmla="*/ 8845162 w 8845162"/>
              <a:gd name="connsiteY4" fmla="*/ 6858000 h 6858000"/>
              <a:gd name="connsiteX5" fmla="*/ 7537703 w 8845162"/>
              <a:gd name="connsiteY5" fmla="*/ 6858000 h 6858000"/>
              <a:gd name="connsiteX6" fmla="*/ 6265248 w 8845162"/>
              <a:gd name="connsiteY6" fmla="*/ 6858000 h 6858000"/>
              <a:gd name="connsiteX7" fmla="*/ 20957 w 8845162"/>
              <a:gd name="connsiteY7" fmla="*/ 6858000 h 6858000"/>
              <a:gd name="connsiteX8" fmla="*/ 46002 w 8845162"/>
              <a:gd name="connsiteY8" fmla="*/ 6702325 h 6858000"/>
              <a:gd name="connsiteX9" fmla="*/ 69870 w 8845162"/>
              <a:gd name="connsiteY9" fmla="*/ 6547334 h 6858000"/>
              <a:gd name="connsiteX10" fmla="*/ 93234 w 8845162"/>
              <a:gd name="connsiteY10" fmla="*/ 6391658 h 6858000"/>
              <a:gd name="connsiteX11" fmla="*/ 113237 w 8845162"/>
              <a:gd name="connsiteY11" fmla="*/ 6235295 h 6858000"/>
              <a:gd name="connsiteX12" fmla="*/ 133409 w 8845162"/>
              <a:gd name="connsiteY12" fmla="*/ 6079619 h 6858000"/>
              <a:gd name="connsiteX13" fmla="*/ 152234 w 8845162"/>
              <a:gd name="connsiteY13" fmla="*/ 5923256 h 6858000"/>
              <a:gd name="connsiteX14" fmla="*/ 168370 w 8845162"/>
              <a:gd name="connsiteY14" fmla="*/ 5768951 h 6858000"/>
              <a:gd name="connsiteX15" fmla="*/ 183667 w 8845162"/>
              <a:gd name="connsiteY15" fmla="*/ 5612589 h 6858000"/>
              <a:gd name="connsiteX16" fmla="*/ 197619 w 8845162"/>
              <a:gd name="connsiteY16" fmla="*/ 5456912 h 6858000"/>
              <a:gd name="connsiteX17" fmla="*/ 209720 w 8845162"/>
              <a:gd name="connsiteY17" fmla="*/ 5303979 h 6858000"/>
              <a:gd name="connsiteX18" fmla="*/ 221823 w 8845162"/>
              <a:gd name="connsiteY18" fmla="*/ 5148988 h 6858000"/>
              <a:gd name="connsiteX19" fmla="*/ 231908 w 8845162"/>
              <a:gd name="connsiteY19" fmla="*/ 4996055 h 6858000"/>
              <a:gd name="connsiteX20" fmla="*/ 239808 w 8845162"/>
              <a:gd name="connsiteY20" fmla="*/ 4843121 h 6858000"/>
              <a:gd name="connsiteX21" fmla="*/ 248045 w 8845162"/>
              <a:gd name="connsiteY21" fmla="*/ 4690874 h 6858000"/>
              <a:gd name="connsiteX22" fmla="*/ 254936 w 8845162"/>
              <a:gd name="connsiteY22" fmla="*/ 4539998 h 6858000"/>
              <a:gd name="connsiteX23" fmla="*/ 259811 w 8845162"/>
              <a:gd name="connsiteY23" fmla="*/ 4390493 h 6858000"/>
              <a:gd name="connsiteX24" fmla="*/ 264014 w 8845162"/>
              <a:gd name="connsiteY24" fmla="*/ 4240989 h 6858000"/>
              <a:gd name="connsiteX25" fmla="*/ 268047 w 8845162"/>
              <a:gd name="connsiteY25" fmla="*/ 4092856 h 6858000"/>
              <a:gd name="connsiteX26" fmla="*/ 269897 w 8845162"/>
              <a:gd name="connsiteY26" fmla="*/ 3946781 h 6858000"/>
              <a:gd name="connsiteX27" fmla="*/ 271913 w 8845162"/>
              <a:gd name="connsiteY27" fmla="*/ 3800705 h 6858000"/>
              <a:gd name="connsiteX28" fmla="*/ 272922 w 8845162"/>
              <a:gd name="connsiteY28" fmla="*/ 3656687 h 6858000"/>
              <a:gd name="connsiteX29" fmla="*/ 271913 w 8845162"/>
              <a:gd name="connsiteY29" fmla="*/ 3514041 h 6858000"/>
              <a:gd name="connsiteX30" fmla="*/ 271913 w 8845162"/>
              <a:gd name="connsiteY30" fmla="*/ 3372766 h 6858000"/>
              <a:gd name="connsiteX31" fmla="*/ 269897 w 8845162"/>
              <a:gd name="connsiteY31" fmla="*/ 3232863 h 6858000"/>
              <a:gd name="connsiteX32" fmla="*/ 266871 w 8845162"/>
              <a:gd name="connsiteY32" fmla="*/ 3095703 h 6858000"/>
              <a:gd name="connsiteX33" fmla="*/ 264014 w 8845162"/>
              <a:gd name="connsiteY33" fmla="*/ 2959915 h 6858000"/>
              <a:gd name="connsiteX34" fmla="*/ 260820 w 8845162"/>
              <a:gd name="connsiteY34" fmla="*/ 2826869 h 6858000"/>
              <a:gd name="connsiteX35" fmla="*/ 255946 w 8845162"/>
              <a:gd name="connsiteY35" fmla="*/ 2694510 h 6858000"/>
              <a:gd name="connsiteX36" fmla="*/ 250734 w 8845162"/>
              <a:gd name="connsiteY36" fmla="*/ 2564209 h 6858000"/>
              <a:gd name="connsiteX37" fmla="*/ 246028 w 8845162"/>
              <a:gd name="connsiteY37" fmla="*/ 2436650 h 6858000"/>
              <a:gd name="connsiteX38" fmla="*/ 232749 w 8845162"/>
              <a:gd name="connsiteY38" fmla="*/ 2187704 h 6858000"/>
              <a:gd name="connsiteX39" fmla="*/ 218630 w 8845162"/>
              <a:gd name="connsiteY39" fmla="*/ 1949046 h 6858000"/>
              <a:gd name="connsiteX40" fmla="*/ 203837 w 8845162"/>
              <a:gd name="connsiteY40" fmla="*/ 1719989 h 6858000"/>
              <a:gd name="connsiteX41" fmla="*/ 187532 w 8845162"/>
              <a:gd name="connsiteY41" fmla="*/ 1503276 h 6858000"/>
              <a:gd name="connsiteX42" fmla="*/ 170555 w 8845162"/>
              <a:gd name="connsiteY42" fmla="*/ 1296164 h 6858000"/>
              <a:gd name="connsiteX43" fmla="*/ 152234 w 8845162"/>
              <a:gd name="connsiteY43" fmla="*/ 1104140 h 6858000"/>
              <a:gd name="connsiteX44" fmla="*/ 134248 w 8845162"/>
              <a:gd name="connsiteY44" fmla="*/ 923775 h 6858000"/>
              <a:gd name="connsiteX45" fmla="*/ 116263 w 8845162"/>
              <a:gd name="connsiteY45" fmla="*/ 757811 h 6858000"/>
              <a:gd name="connsiteX46" fmla="*/ 99286 w 8845162"/>
              <a:gd name="connsiteY46" fmla="*/ 605564 h 6858000"/>
              <a:gd name="connsiteX47" fmla="*/ 83149 w 8845162"/>
              <a:gd name="connsiteY47" fmla="*/ 470461 h 6858000"/>
              <a:gd name="connsiteX48" fmla="*/ 67853 w 8845162"/>
              <a:gd name="connsiteY48" fmla="*/ 348389 h 6858000"/>
              <a:gd name="connsiteX49" fmla="*/ 55078 w 8845162"/>
              <a:gd name="connsiteY49" fmla="*/ 245519 h 6858000"/>
              <a:gd name="connsiteX50" fmla="*/ 42976 w 8845162"/>
              <a:gd name="connsiteY50" fmla="*/ 159108 h 6858000"/>
              <a:gd name="connsiteX51" fmla="*/ 25662 w 8845162"/>
              <a:gd name="connsiteY51" fmla="*/ 40464 h 6858000"/>
              <a:gd name="connsiteX52" fmla="*/ 19779 w 8845162"/>
              <a:gd name="connsiteY52" fmla="*/ 2 h 6858000"/>
              <a:gd name="connsiteX53" fmla="*/ 26532 w 8845162"/>
              <a:gd name="connsiteY53" fmla="*/ 2 h 6858000"/>
              <a:gd name="connsiteX54" fmla="*/ 26532 w 8845162"/>
              <a:gd name="connsiteY54" fmla="*/ 1 h 6858000"/>
              <a:gd name="connsiteX55" fmla="*/ 0 w 8845162"/>
              <a:gd name="connsiteY5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8845162" h="6858000">
                <a:moveTo>
                  <a:pt x="0" y="0"/>
                </a:moveTo>
                <a:lnTo>
                  <a:pt x="6265248" y="0"/>
                </a:lnTo>
                <a:lnTo>
                  <a:pt x="7537703" y="0"/>
                </a:lnTo>
                <a:lnTo>
                  <a:pt x="8845162" y="0"/>
                </a:lnTo>
                <a:lnTo>
                  <a:pt x="8845162" y="6858000"/>
                </a:lnTo>
                <a:lnTo>
                  <a:pt x="7537703" y="6858000"/>
                </a:lnTo>
                <a:lnTo>
                  <a:pt x="6265248" y="6858000"/>
                </a:lnTo>
                <a:lnTo>
                  <a:pt x="20957" y="6858000"/>
                </a:lnTo>
                <a:lnTo>
                  <a:pt x="46002" y="6702325"/>
                </a:lnTo>
                <a:lnTo>
                  <a:pt x="69870" y="6547334"/>
                </a:lnTo>
                <a:lnTo>
                  <a:pt x="93234" y="6391658"/>
                </a:lnTo>
                <a:lnTo>
                  <a:pt x="113237" y="6235295"/>
                </a:lnTo>
                <a:lnTo>
                  <a:pt x="133409" y="6079619"/>
                </a:lnTo>
                <a:lnTo>
                  <a:pt x="152234" y="5923256"/>
                </a:lnTo>
                <a:lnTo>
                  <a:pt x="168370" y="5768951"/>
                </a:lnTo>
                <a:lnTo>
                  <a:pt x="183667" y="5612589"/>
                </a:lnTo>
                <a:lnTo>
                  <a:pt x="197619" y="5456912"/>
                </a:lnTo>
                <a:lnTo>
                  <a:pt x="209720" y="5303979"/>
                </a:lnTo>
                <a:lnTo>
                  <a:pt x="221823" y="5148988"/>
                </a:lnTo>
                <a:lnTo>
                  <a:pt x="231908" y="4996055"/>
                </a:lnTo>
                <a:lnTo>
                  <a:pt x="239808" y="4843121"/>
                </a:lnTo>
                <a:lnTo>
                  <a:pt x="248045" y="4690874"/>
                </a:lnTo>
                <a:lnTo>
                  <a:pt x="254936" y="4539998"/>
                </a:lnTo>
                <a:lnTo>
                  <a:pt x="259811" y="4390493"/>
                </a:lnTo>
                <a:lnTo>
                  <a:pt x="264014" y="4240989"/>
                </a:lnTo>
                <a:lnTo>
                  <a:pt x="268047" y="4092856"/>
                </a:lnTo>
                <a:lnTo>
                  <a:pt x="269897" y="3946781"/>
                </a:lnTo>
                <a:lnTo>
                  <a:pt x="271913" y="3800705"/>
                </a:lnTo>
                <a:lnTo>
                  <a:pt x="272922" y="3656687"/>
                </a:lnTo>
                <a:lnTo>
                  <a:pt x="271913" y="3514041"/>
                </a:lnTo>
                <a:lnTo>
                  <a:pt x="271913" y="3372766"/>
                </a:lnTo>
                <a:lnTo>
                  <a:pt x="269897" y="3232863"/>
                </a:lnTo>
                <a:lnTo>
                  <a:pt x="266871" y="3095703"/>
                </a:lnTo>
                <a:lnTo>
                  <a:pt x="264014" y="2959915"/>
                </a:lnTo>
                <a:lnTo>
                  <a:pt x="260820" y="2826869"/>
                </a:lnTo>
                <a:lnTo>
                  <a:pt x="255946" y="2694510"/>
                </a:lnTo>
                <a:lnTo>
                  <a:pt x="250734" y="2564209"/>
                </a:lnTo>
                <a:lnTo>
                  <a:pt x="246028" y="2436650"/>
                </a:lnTo>
                <a:lnTo>
                  <a:pt x="232749" y="2187704"/>
                </a:lnTo>
                <a:lnTo>
                  <a:pt x="218630" y="1949046"/>
                </a:lnTo>
                <a:lnTo>
                  <a:pt x="203837" y="1719989"/>
                </a:lnTo>
                <a:lnTo>
                  <a:pt x="187532" y="1503276"/>
                </a:lnTo>
                <a:lnTo>
                  <a:pt x="170555" y="1296164"/>
                </a:lnTo>
                <a:lnTo>
                  <a:pt x="152234" y="1104140"/>
                </a:lnTo>
                <a:lnTo>
                  <a:pt x="134248" y="923775"/>
                </a:lnTo>
                <a:lnTo>
                  <a:pt x="116263" y="757811"/>
                </a:lnTo>
                <a:lnTo>
                  <a:pt x="99286" y="605564"/>
                </a:lnTo>
                <a:lnTo>
                  <a:pt x="83149" y="470461"/>
                </a:lnTo>
                <a:lnTo>
                  <a:pt x="67853" y="348389"/>
                </a:lnTo>
                <a:lnTo>
                  <a:pt x="55078" y="245519"/>
                </a:lnTo>
                <a:lnTo>
                  <a:pt x="42976" y="159108"/>
                </a:lnTo>
                <a:lnTo>
                  <a:pt x="25662" y="40464"/>
                </a:lnTo>
                <a:lnTo>
                  <a:pt x="19779" y="2"/>
                </a:lnTo>
                <a:lnTo>
                  <a:pt x="26532" y="2"/>
                </a:lnTo>
                <a:lnTo>
                  <a:pt x="26532" y="1"/>
                </a:lnTo>
                <a:lnTo>
                  <a:pt x="0" y="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ítulo 3">
            <a:extLst>
              <a:ext uri="{FF2B5EF4-FFF2-40B4-BE49-F238E27FC236}">
                <a16:creationId xmlns:a16="http://schemas.microsoft.com/office/drawing/2014/main" id="{E54A7595-5380-4EDE-9BAA-D4C4AF80EC8D}"/>
              </a:ext>
            </a:extLst>
          </p:cNvPr>
          <p:cNvSpPr>
            <a:spLocks noGrp="1"/>
          </p:cNvSpPr>
          <p:nvPr>
            <p:ph type="title"/>
          </p:nvPr>
        </p:nvSpPr>
        <p:spPr>
          <a:xfrm>
            <a:off x="685801" y="500743"/>
            <a:ext cx="7402285" cy="1360714"/>
          </a:xfrm>
        </p:spPr>
        <p:txBody>
          <a:bodyPr vert="horz" lIns="91440" tIns="45720" rIns="91440" bIns="45720" rtlCol="0" anchor="ctr">
            <a:normAutofit/>
          </a:bodyPr>
          <a:lstStyle/>
          <a:p>
            <a:r>
              <a:rPr lang="en-US" sz="2800" cap="all" dirty="0" err="1">
                <a:solidFill>
                  <a:srgbClr val="FF33CC"/>
                </a:solidFill>
                <a:latin typeface="Poppins Medium" panose="00000600000000000000" pitchFamily="50" charset="0"/>
                <a:cs typeface="Poppins Medium" panose="00000600000000000000" pitchFamily="50" charset="0"/>
              </a:rPr>
              <a:t>IMÁgENES</a:t>
            </a:r>
            <a:endParaRPr lang="en-US" sz="2800" cap="all" dirty="0">
              <a:solidFill>
                <a:srgbClr val="FF33CC"/>
              </a:solidFill>
              <a:latin typeface="Poppins Medium" panose="00000600000000000000" pitchFamily="50" charset="0"/>
              <a:cs typeface="Poppins Medium" panose="00000600000000000000" pitchFamily="50" charset="0"/>
            </a:endParaRPr>
          </a:p>
        </p:txBody>
      </p:sp>
      <p:sp>
        <p:nvSpPr>
          <p:cNvPr id="5" name="Marcador de texto 4">
            <a:extLst>
              <a:ext uri="{FF2B5EF4-FFF2-40B4-BE49-F238E27FC236}">
                <a16:creationId xmlns:a16="http://schemas.microsoft.com/office/drawing/2014/main" id="{949B2544-1631-4478-82CB-6002AB5A1452}"/>
              </a:ext>
            </a:extLst>
          </p:cNvPr>
          <p:cNvSpPr>
            <a:spLocks noGrp="1"/>
          </p:cNvSpPr>
          <p:nvPr>
            <p:ph type="body" idx="1"/>
          </p:nvPr>
        </p:nvSpPr>
        <p:spPr>
          <a:xfrm>
            <a:off x="685801" y="1861456"/>
            <a:ext cx="7402285" cy="4726379"/>
          </a:xfrm>
        </p:spPr>
        <p:txBody>
          <a:bodyPr vert="horz" lIns="91440" tIns="45720" rIns="91440" bIns="45720" rtlCol="0" anchor="ctr">
            <a:normAutofit/>
          </a:bodyPr>
          <a:lstStyle/>
          <a:p>
            <a:r>
              <a:rPr lang="en-US" dirty="0">
                <a:solidFill>
                  <a:srgbClr val="FF33CC"/>
                </a:solidFill>
                <a:latin typeface="Poppins Medium" panose="00000600000000000000" pitchFamily="50" charset="0"/>
                <a:cs typeface="Poppins Medium" panose="00000600000000000000" pitchFamily="50" charset="0"/>
              </a:rPr>
              <a:t>¿Son </a:t>
            </a:r>
            <a:r>
              <a:rPr lang="en-US" dirty="0" err="1">
                <a:solidFill>
                  <a:srgbClr val="FF33CC"/>
                </a:solidFill>
                <a:latin typeface="Poppins Medium" panose="00000600000000000000" pitchFamily="50" charset="0"/>
                <a:cs typeface="Poppins Medium" panose="00000600000000000000" pitchFamily="50" charset="0"/>
              </a:rPr>
              <a:t>importantes</a:t>
            </a:r>
            <a:r>
              <a:rPr lang="en-US" dirty="0">
                <a:solidFill>
                  <a:srgbClr val="FF33CC"/>
                </a:solidFill>
                <a:latin typeface="Poppins Medium" panose="00000600000000000000" pitchFamily="50" charset="0"/>
                <a:cs typeface="Poppins Medium" panose="00000600000000000000" pitchFamily="50" charset="0"/>
              </a:rPr>
              <a:t>?</a:t>
            </a:r>
          </a:p>
          <a:p>
            <a:endParaRPr lang="en-US" dirty="0">
              <a:solidFill>
                <a:srgbClr val="FF33CC"/>
              </a:solidFill>
              <a:latin typeface="Poppins Medium" panose="00000600000000000000" pitchFamily="50" charset="0"/>
              <a:cs typeface="Poppins Medium" panose="00000600000000000000" pitchFamily="50" charset="0"/>
            </a:endParaRPr>
          </a:p>
          <a:p>
            <a:r>
              <a:rPr lang="en-US" dirty="0">
                <a:solidFill>
                  <a:srgbClr val="FF33CC"/>
                </a:solidFill>
                <a:latin typeface="Poppins Medium" panose="00000600000000000000" pitchFamily="50" charset="0"/>
                <a:cs typeface="Poppins Medium" panose="00000600000000000000" pitchFamily="50" charset="0"/>
              </a:rPr>
              <a:t>SUPER IMPORTANTES, </a:t>
            </a:r>
            <a:r>
              <a:rPr lang="en-US" dirty="0">
                <a:latin typeface="Poppins Medium" panose="00000600000000000000" pitchFamily="50" charset="0"/>
                <a:cs typeface="Poppins Medium" panose="00000600000000000000" pitchFamily="50" charset="0"/>
              </a:rPr>
              <a:t>es </a:t>
            </a:r>
            <a:r>
              <a:rPr lang="en-US" dirty="0" err="1">
                <a:latin typeface="Poppins Medium" panose="00000600000000000000" pitchFamily="50" charset="0"/>
                <a:cs typeface="Poppins Medium" panose="00000600000000000000" pitchFamily="50" charset="0"/>
              </a:rPr>
              <a:t>complemento</a:t>
            </a:r>
            <a:r>
              <a:rPr lang="en-US" dirty="0">
                <a:latin typeface="Poppins Medium" panose="00000600000000000000" pitchFamily="50" charset="0"/>
                <a:cs typeface="Poppins Medium" panose="00000600000000000000" pitchFamily="50" charset="0"/>
              </a:rPr>
              <a:t> ideal a los bullets points y las </a:t>
            </a:r>
            <a:r>
              <a:rPr lang="en-US" dirty="0" err="1">
                <a:latin typeface="Poppins Medium" panose="00000600000000000000" pitchFamily="50" charset="0"/>
                <a:cs typeface="Poppins Medium" panose="00000600000000000000" pitchFamily="50" charset="0"/>
              </a:rPr>
              <a:t>descripciones</a:t>
            </a:r>
            <a:endParaRPr lang="en-US" dirty="0">
              <a:latin typeface="Poppins Medium" panose="00000600000000000000" pitchFamily="50" charset="0"/>
              <a:cs typeface="Poppins Medium" panose="00000600000000000000" pitchFamily="50" charset="0"/>
            </a:endParaRPr>
          </a:p>
        </p:txBody>
      </p:sp>
    </p:spTree>
    <p:extLst>
      <p:ext uri="{BB962C8B-B14F-4D97-AF65-F5344CB8AC3E}">
        <p14:creationId xmlns:p14="http://schemas.microsoft.com/office/powerpoint/2010/main" val="1875649852"/>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C3A20C-E550-4F15-A43A-2B41D60FBE75}"/>
              </a:ext>
            </a:extLst>
          </p:cNvPr>
          <p:cNvSpPr>
            <a:spLocks noGrp="1"/>
          </p:cNvSpPr>
          <p:nvPr>
            <p:ph type="title"/>
          </p:nvPr>
        </p:nvSpPr>
        <p:spPr>
          <a:xfrm>
            <a:off x="1030287" y="2700866"/>
            <a:ext cx="10131425" cy="1456267"/>
          </a:xfrm>
        </p:spPr>
        <p:txBody>
          <a:bodyPr>
            <a:noAutofit/>
          </a:bodyPr>
          <a:lstStyle/>
          <a:p>
            <a:pPr algn="ctr"/>
            <a:r>
              <a:rPr lang="es-ES" sz="7200" dirty="0">
                <a:latin typeface="Poppins Medium" panose="00000600000000000000" pitchFamily="50" charset="0"/>
                <a:cs typeface="Poppins Medium" panose="00000600000000000000" pitchFamily="50" charset="0"/>
              </a:rPr>
              <a:t>Opciones para ser vendedor o </a:t>
            </a:r>
            <a:r>
              <a:rPr lang="es-ES" sz="7200" dirty="0" err="1">
                <a:latin typeface="Poppins Medium" panose="00000600000000000000" pitchFamily="50" charset="0"/>
                <a:cs typeface="Poppins Medium" panose="00000600000000000000" pitchFamily="50" charset="0"/>
              </a:rPr>
              <a:t>seller</a:t>
            </a:r>
            <a:r>
              <a:rPr lang="es-ES" sz="7200" dirty="0">
                <a:latin typeface="Poppins Medium" panose="00000600000000000000" pitchFamily="50" charset="0"/>
                <a:cs typeface="Poppins Medium" panose="00000600000000000000" pitchFamily="50" charset="0"/>
              </a:rPr>
              <a:t> de </a:t>
            </a:r>
            <a:r>
              <a:rPr lang="es-ES" sz="7200" dirty="0" err="1">
                <a:latin typeface="Poppins Medium" panose="00000600000000000000" pitchFamily="50" charset="0"/>
                <a:cs typeface="Poppins Medium" panose="00000600000000000000" pitchFamily="50" charset="0"/>
              </a:rPr>
              <a:t>amazon</a:t>
            </a:r>
            <a:endParaRPr lang="es-ES" sz="7200" dirty="0">
              <a:latin typeface="Poppins Medium" panose="00000600000000000000" pitchFamily="50" charset="0"/>
              <a:cs typeface="Poppins Medium" panose="00000600000000000000" pitchFamily="50" charset="0"/>
            </a:endParaRPr>
          </a:p>
        </p:txBody>
      </p:sp>
    </p:spTree>
    <p:extLst>
      <p:ext uri="{BB962C8B-B14F-4D97-AF65-F5344CB8AC3E}">
        <p14:creationId xmlns:p14="http://schemas.microsoft.com/office/powerpoint/2010/main" val="209671699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Freeform: Shape 11">
            <a:extLst>
              <a:ext uri="{FF2B5EF4-FFF2-40B4-BE49-F238E27FC236}">
                <a16:creationId xmlns:a16="http://schemas.microsoft.com/office/drawing/2014/main" id="{54309F57-B331-41A7-9154-15EC2AF45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845162" cy="6858000"/>
          </a:xfrm>
          <a:custGeom>
            <a:avLst/>
            <a:gdLst>
              <a:gd name="connsiteX0" fmla="*/ 0 w 8845162"/>
              <a:gd name="connsiteY0" fmla="*/ 0 h 6858000"/>
              <a:gd name="connsiteX1" fmla="*/ 6265248 w 8845162"/>
              <a:gd name="connsiteY1" fmla="*/ 0 h 6858000"/>
              <a:gd name="connsiteX2" fmla="*/ 7537703 w 8845162"/>
              <a:gd name="connsiteY2" fmla="*/ 0 h 6858000"/>
              <a:gd name="connsiteX3" fmla="*/ 8845162 w 8845162"/>
              <a:gd name="connsiteY3" fmla="*/ 0 h 6858000"/>
              <a:gd name="connsiteX4" fmla="*/ 8845162 w 8845162"/>
              <a:gd name="connsiteY4" fmla="*/ 6858000 h 6858000"/>
              <a:gd name="connsiteX5" fmla="*/ 7537703 w 8845162"/>
              <a:gd name="connsiteY5" fmla="*/ 6858000 h 6858000"/>
              <a:gd name="connsiteX6" fmla="*/ 6265248 w 8845162"/>
              <a:gd name="connsiteY6" fmla="*/ 6858000 h 6858000"/>
              <a:gd name="connsiteX7" fmla="*/ 20957 w 8845162"/>
              <a:gd name="connsiteY7" fmla="*/ 6858000 h 6858000"/>
              <a:gd name="connsiteX8" fmla="*/ 46002 w 8845162"/>
              <a:gd name="connsiteY8" fmla="*/ 6702325 h 6858000"/>
              <a:gd name="connsiteX9" fmla="*/ 69870 w 8845162"/>
              <a:gd name="connsiteY9" fmla="*/ 6547334 h 6858000"/>
              <a:gd name="connsiteX10" fmla="*/ 93234 w 8845162"/>
              <a:gd name="connsiteY10" fmla="*/ 6391658 h 6858000"/>
              <a:gd name="connsiteX11" fmla="*/ 113237 w 8845162"/>
              <a:gd name="connsiteY11" fmla="*/ 6235295 h 6858000"/>
              <a:gd name="connsiteX12" fmla="*/ 133409 w 8845162"/>
              <a:gd name="connsiteY12" fmla="*/ 6079619 h 6858000"/>
              <a:gd name="connsiteX13" fmla="*/ 152234 w 8845162"/>
              <a:gd name="connsiteY13" fmla="*/ 5923256 h 6858000"/>
              <a:gd name="connsiteX14" fmla="*/ 168370 w 8845162"/>
              <a:gd name="connsiteY14" fmla="*/ 5768951 h 6858000"/>
              <a:gd name="connsiteX15" fmla="*/ 183667 w 8845162"/>
              <a:gd name="connsiteY15" fmla="*/ 5612589 h 6858000"/>
              <a:gd name="connsiteX16" fmla="*/ 197619 w 8845162"/>
              <a:gd name="connsiteY16" fmla="*/ 5456912 h 6858000"/>
              <a:gd name="connsiteX17" fmla="*/ 209720 w 8845162"/>
              <a:gd name="connsiteY17" fmla="*/ 5303979 h 6858000"/>
              <a:gd name="connsiteX18" fmla="*/ 221823 w 8845162"/>
              <a:gd name="connsiteY18" fmla="*/ 5148988 h 6858000"/>
              <a:gd name="connsiteX19" fmla="*/ 231908 w 8845162"/>
              <a:gd name="connsiteY19" fmla="*/ 4996055 h 6858000"/>
              <a:gd name="connsiteX20" fmla="*/ 239808 w 8845162"/>
              <a:gd name="connsiteY20" fmla="*/ 4843121 h 6858000"/>
              <a:gd name="connsiteX21" fmla="*/ 248045 w 8845162"/>
              <a:gd name="connsiteY21" fmla="*/ 4690874 h 6858000"/>
              <a:gd name="connsiteX22" fmla="*/ 254936 w 8845162"/>
              <a:gd name="connsiteY22" fmla="*/ 4539998 h 6858000"/>
              <a:gd name="connsiteX23" fmla="*/ 259811 w 8845162"/>
              <a:gd name="connsiteY23" fmla="*/ 4390493 h 6858000"/>
              <a:gd name="connsiteX24" fmla="*/ 264014 w 8845162"/>
              <a:gd name="connsiteY24" fmla="*/ 4240989 h 6858000"/>
              <a:gd name="connsiteX25" fmla="*/ 268047 w 8845162"/>
              <a:gd name="connsiteY25" fmla="*/ 4092856 h 6858000"/>
              <a:gd name="connsiteX26" fmla="*/ 269897 w 8845162"/>
              <a:gd name="connsiteY26" fmla="*/ 3946781 h 6858000"/>
              <a:gd name="connsiteX27" fmla="*/ 271913 w 8845162"/>
              <a:gd name="connsiteY27" fmla="*/ 3800705 h 6858000"/>
              <a:gd name="connsiteX28" fmla="*/ 272922 w 8845162"/>
              <a:gd name="connsiteY28" fmla="*/ 3656687 h 6858000"/>
              <a:gd name="connsiteX29" fmla="*/ 271913 w 8845162"/>
              <a:gd name="connsiteY29" fmla="*/ 3514041 h 6858000"/>
              <a:gd name="connsiteX30" fmla="*/ 271913 w 8845162"/>
              <a:gd name="connsiteY30" fmla="*/ 3372766 h 6858000"/>
              <a:gd name="connsiteX31" fmla="*/ 269897 w 8845162"/>
              <a:gd name="connsiteY31" fmla="*/ 3232863 h 6858000"/>
              <a:gd name="connsiteX32" fmla="*/ 266871 w 8845162"/>
              <a:gd name="connsiteY32" fmla="*/ 3095703 h 6858000"/>
              <a:gd name="connsiteX33" fmla="*/ 264014 w 8845162"/>
              <a:gd name="connsiteY33" fmla="*/ 2959915 h 6858000"/>
              <a:gd name="connsiteX34" fmla="*/ 260820 w 8845162"/>
              <a:gd name="connsiteY34" fmla="*/ 2826869 h 6858000"/>
              <a:gd name="connsiteX35" fmla="*/ 255946 w 8845162"/>
              <a:gd name="connsiteY35" fmla="*/ 2694510 h 6858000"/>
              <a:gd name="connsiteX36" fmla="*/ 250734 w 8845162"/>
              <a:gd name="connsiteY36" fmla="*/ 2564209 h 6858000"/>
              <a:gd name="connsiteX37" fmla="*/ 246028 w 8845162"/>
              <a:gd name="connsiteY37" fmla="*/ 2436650 h 6858000"/>
              <a:gd name="connsiteX38" fmla="*/ 232749 w 8845162"/>
              <a:gd name="connsiteY38" fmla="*/ 2187704 h 6858000"/>
              <a:gd name="connsiteX39" fmla="*/ 218630 w 8845162"/>
              <a:gd name="connsiteY39" fmla="*/ 1949046 h 6858000"/>
              <a:gd name="connsiteX40" fmla="*/ 203837 w 8845162"/>
              <a:gd name="connsiteY40" fmla="*/ 1719989 h 6858000"/>
              <a:gd name="connsiteX41" fmla="*/ 187532 w 8845162"/>
              <a:gd name="connsiteY41" fmla="*/ 1503276 h 6858000"/>
              <a:gd name="connsiteX42" fmla="*/ 170555 w 8845162"/>
              <a:gd name="connsiteY42" fmla="*/ 1296164 h 6858000"/>
              <a:gd name="connsiteX43" fmla="*/ 152234 w 8845162"/>
              <a:gd name="connsiteY43" fmla="*/ 1104140 h 6858000"/>
              <a:gd name="connsiteX44" fmla="*/ 134248 w 8845162"/>
              <a:gd name="connsiteY44" fmla="*/ 923775 h 6858000"/>
              <a:gd name="connsiteX45" fmla="*/ 116263 w 8845162"/>
              <a:gd name="connsiteY45" fmla="*/ 757811 h 6858000"/>
              <a:gd name="connsiteX46" fmla="*/ 99286 w 8845162"/>
              <a:gd name="connsiteY46" fmla="*/ 605564 h 6858000"/>
              <a:gd name="connsiteX47" fmla="*/ 83149 w 8845162"/>
              <a:gd name="connsiteY47" fmla="*/ 470461 h 6858000"/>
              <a:gd name="connsiteX48" fmla="*/ 67853 w 8845162"/>
              <a:gd name="connsiteY48" fmla="*/ 348389 h 6858000"/>
              <a:gd name="connsiteX49" fmla="*/ 55078 w 8845162"/>
              <a:gd name="connsiteY49" fmla="*/ 245519 h 6858000"/>
              <a:gd name="connsiteX50" fmla="*/ 42976 w 8845162"/>
              <a:gd name="connsiteY50" fmla="*/ 159108 h 6858000"/>
              <a:gd name="connsiteX51" fmla="*/ 25662 w 8845162"/>
              <a:gd name="connsiteY51" fmla="*/ 40464 h 6858000"/>
              <a:gd name="connsiteX52" fmla="*/ 19779 w 8845162"/>
              <a:gd name="connsiteY52" fmla="*/ 2 h 6858000"/>
              <a:gd name="connsiteX53" fmla="*/ 26532 w 8845162"/>
              <a:gd name="connsiteY53" fmla="*/ 2 h 6858000"/>
              <a:gd name="connsiteX54" fmla="*/ 26532 w 8845162"/>
              <a:gd name="connsiteY54" fmla="*/ 1 h 6858000"/>
              <a:gd name="connsiteX55" fmla="*/ 0 w 8845162"/>
              <a:gd name="connsiteY5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8845162" h="6858000">
                <a:moveTo>
                  <a:pt x="0" y="0"/>
                </a:moveTo>
                <a:lnTo>
                  <a:pt x="6265248" y="0"/>
                </a:lnTo>
                <a:lnTo>
                  <a:pt x="7537703" y="0"/>
                </a:lnTo>
                <a:lnTo>
                  <a:pt x="8845162" y="0"/>
                </a:lnTo>
                <a:lnTo>
                  <a:pt x="8845162" y="6858000"/>
                </a:lnTo>
                <a:lnTo>
                  <a:pt x="7537703" y="6858000"/>
                </a:lnTo>
                <a:lnTo>
                  <a:pt x="6265248" y="6858000"/>
                </a:lnTo>
                <a:lnTo>
                  <a:pt x="20957" y="6858000"/>
                </a:lnTo>
                <a:lnTo>
                  <a:pt x="46002" y="6702325"/>
                </a:lnTo>
                <a:lnTo>
                  <a:pt x="69870" y="6547334"/>
                </a:lnTo>
                <a:lnTo>
                  <a:pt x="93234" y="6391658"/>
                </a:lnTo>
                <a:lnTo>
                  <a:pt x="113237" y="6235295"/>
                </a:lnTo>
                <a:lnTo>
                  <a:pt x="133409" y="6079619"/>
                </a:lnTo>
                <a:lnTo>
                  <a:pt x="152234" y="5923256"/>
                </a:lnTo>
                <a:lnTo>
                  <a:pt x="168370" y="5768951"/>
                </a:lnTo>
                <a:lnTo>
                  <a:pt x="183667" y="5612589"/>
                </a:lnTo>
                <a:lnTo>
                  <a:pt x="197619" y="5456912"/>
                </a:lnTo>
                <a:lnTo>
                  <a:pt x="209720" y="5303979"/>
                </a:lnTo>
                <a:lnTo>
                  <a:pt x="221823" y="5148988"/>
                </a:lnTo>
                <a:lnTo>
                  <a:pt x="231908" y="4996055"/>
                </a:lnTo>
                <a:lnTo>
                  <a:pt x="239808" y="4843121"/>
                </a:lnTo>
                <a:lnTo>
                  <a:pt x="248045" y="4690874"/>
                </a:lnTo>
                <a:lnTo>
                  <a:pt x="254936" y="4539998"/>
                </a:lnTo>
                <a:lnTo>
                  <a:pt x="259811" y="4390493"/>
                </a:lnTo>
                <a:lnTo>
                  <a:pt x="264014" y="4240989"/>
                </a:lnTo>
                <a:lnTo>
                  <a:pt x="268047" y="4092856"/>
                </a:lnTo>
                <a:lnTo>
                  <a:pt x="269897" y="3946781"/>
                </a:lnTo>
                <a:lnTo>
                  <a:pt x="271913" y="3800705"/>
                </a:lnTo>
                <a:lnTo>
                  <a:pt x="272922" y="3656687"/>
                </a:lnTo>
                <a:lnTo>
                  <a:pt x="271913" y="3514041"/>
                </a:lnTo>
                <a:lnTo>
                  <a:pt x="271913" y="3372766"/>
                </a:lnTo>
                <a:lnTo>
                  <a:pt x="269897" y="3232863"/>
                </a:lnTo>
                <a:lnTo>
                  <a:pt x="266871" y="3095703"/>
                </a:lnTo>
                <a:lnTo>
                  <a:pt x="264014" y="2959915"/>
                </a:lnTo>
                <a:lnTo>
                  <a:pt x="260820" y="2826869"/>
                </a:lnTo>
                <a:lnTo>
                  <a:pt x="255946" y="2694510"/>
                </a:lnTo>
                <a:lnTo>
                  <a:pt x="250734" y="2564209"/>
                </a:lnTo>
                <a:lnTo>
                  <a:pt x="246028" y="2436650"/>
                </a:lnTo>
                <a:lnTo>
                  <a:pt x="232749" y="2187704"/>
                </a:lnTo>
                <a:lnTo>
                  <a:pt x="218630" y="1949046"/>
                </a:lnTo>
                <a:lnTo>
                  <a:pt x="203837" y="1719989"/>
                </a:lnTo>
                <a:lnTo>
                  <a:pt x="187532" y="1503276"/>
                </a:lnTo>
                <a:lnTo>
                  <a:pt x="170555" y="1296164"/>
                </a:lnTo>
                <a:lnTo>
                  <a:pt x="152234" y="1104140"/>
                </a:lnTo>
                <a:lnTo>
                  <a:pt x="134248" y="923775"/>
                </a:lnTo>
                <a:lnTo>
                  <a:pt x="116263" y="757811"/>
                </a:lnTo>
                <a:lnTo>
                  <a:pt x="99286" y="605564"/>
                </a:lnTo>
                <a:lnTo>
                  <a:pt x="83149" y="470461"/>
                </a:lnTo>
                <a:lnTo>
                  <a:pt x="67853" y="348389"/>
                </a:lnTo>
                <a:lnTo>
                  <a:pt x="55078" y="245519"/>
                </a:lnTo>
                <a:lnTo>
                  <a:pt x="42976" y="159108"/>
                </a:lnTo>
                <a:lnTo>
                  <a:pt x="25662" y="40464"/>
                </a:lnTo>
                <a:lnTo>
                  <a:pt x="19779" y="2"/>
                </a:lnTo>
                <a:lnTo>
                  <a:pt x="26532" y="2"/>
                </a:lnTo>
                <a:lnTo>
                  <a:pt x="26532" y="1"/>
                </a:lnTo>
                <a:lnTo>
                  <a:pt x="0" y="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ítulo 3">
            <a:extLst>
              <a:ext uri="{FF2B5EF4-FFF2-40B4-BE49-F238E27FC236}">
                <a16:creationId xmlns:a16="http://schemas.microsoft.com/office/drawing/2014/main" id="{E54A7595-5380-4EDE-9BAA-D4C4AF80EC8D}"/>
              </a:ext>
            </a:extLst>
          </p:cNvPr>
          <p:cNvSpPr>
            <a:spLocks noGrp="1"/>
          </p:cNvSpPr>
          <p:nvPr>
            <p:ph type="title"/>
          </p:nvPr>
        </p:nvSpPr>
        <p:spPr>
          <a:xfrm>
            <a:off x="685801" y="500743"/>
            <a:ext cx="7402285" cy="1360714"/>
          </a:xfrm>
        </p:spPr>
        <p:txBody>
          <a:bodyPr vert="horz" lIns="91440" tIns="45720" rIns="91440" bIns="45720" rtlCol="0" anchor="ctr">
            <a:normAutofit/>
          </a:bodyPr>
          <a:lstStyle/>
          <a:p>
            <a:r>
              <a:rPr lang="en-US" sz="2800" cap="all" dirty="0">
                <a:solidFill>
                  <a:srgbClr val="FF33CC"/>
                </a:solidFill>
                <a:latin typeface="Poppins Medium" panose="00000600000000000000" pitchFamily="50" charset="0"/>
                <a:cs typeface="Poppins Medium" panose="00000600000000000000" pitchFamily="50" charset="0"/>
              </a:rPr>
              <a:t>IMÁGENES</a:t>
            </a:r>
          </a:p>
        </p:txBody>
      </p:sp>
      <p:sp>
        <p:nvSpPr>
          <p:cNvPr id="5" name="Marcador de texto 4">
            <a:extLst>
              <a:ext uri="{FF2B5EF4-FFF2-40B4-BE49-F238E27FC236}">
                <a16:creationId xmlns:a16="http://schemas.microsoft.com/office/drawing/2014/main" id="{949B2544-1631-4478-82CB-6002AB5A1452}"/>
              </a:ext>
            </a:extLst>
          </p:cNvPr>
          <p:cNvSpPr>
            <a:spLocks noGrp="1"/>
          </p:cNvSpPr>
          <p:nvPr>
            <p:ph type="body" idx="1"/>
          </p:nvPr>
        </p:nvSpPr>
        <p:spPr>
          <a:xfrm>
            <a:off x="685801" y="1861456"/>
            <a:ext cx="7402285" cy="4726379"/>
          </a:xfrm>
        </p:spPr>
        <p:txBody>
          <a:bodyPr vert="horz" lIns="91440" tIns="45720" rIns="91440" bIns="45720" rtlCol="0" anchor="ctr">
            <a:normAutofit/>
          </a:bodyPr>
          <a:lstStyle/>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Estructura</a:t>
            </a:r>
            <a:r>
              <a:rPr lang="en-US" dirty="0">
                <a:latin typeface="Poppins Medium" panose="00000600000000000000" pitchFamily="50" charset="0"/>
                <a:cs typeface="Poppins Medium" panose="00000600000000000000" pitchFamily="50" charset="0"/>
              </a:rPr>
              <a:t> de las </a:t>
            </a:r>
            <a:r>
              <a:rPr lang="en-US" dirty="0" err="1">
                <a:latin typeface="Poppins Medium" panose="00000600000000000000" pitchFamily="50" charset="0"/>
                <a:cs typeface="Poppins Medium" panose="00000600000000000000" pitchFamily="50" charset="0"/>
              </a:rPr>
              <a:t>imágenes</a:t>
            </a:r>
            <a:endParaRPr lang="en-US" dirty="0">
              <a:latin typeface="Poppins Medium" panose="00000600000000000000" pitchFamily="50" charset="0"/>
              <a:cs typeface="Poppins Medium" panose="00000600000000000000" pitchFamily="50" charset="0"/>
            </a:endParaRPr>
          </a:p>
          <a:p>
            <a:pPr lvl="1">
              <a:buFont typeface="Arial"/>
              <a:buChar char="•"/>
            </a:pPr>
            <a:r>
              <a:rPr lang="en-US" dirty="0">
                <a:latin typeface="Poppins Medium" panose="00000600000000000000" pitchFamily="50" charset="0"/>
                <a:cs typeface="Poppins Medium" panose="00000600000000000000" pitchFamily="50" charset="0"/>
              </a:rPr>
              <a:t> 7 </a:t>
            </a:r>
            <a:r>
              <a:rPr lang="en-US" dirty="0" err="1">
                <a:latin typeface="Poppins Medium" panose="00000600000000000000" pitchFamily="50" charset="0"/>
                <a:cs typeface="Poppins Medium" panose="00000600000000000000" pitchFamily="50" charset="0"/>
              </a:rPr>
              <a:t>imágenes</a:t>
            </a:r>
            <a:r>
              <a:rPr lang="en-US" dirty="0">
                <a:latin typeface="Poppins Medium" panose="00000600000000000000" pitchFamily="50" charset="0"/>
                <a:cs typeface="Poppins Medium" panose="00000600000000000000" pitchFamily="50" charset="0"/>
              </a:rPr>
              <a:t> (hasta 9)</a:t>
            </a:r>
          </a:p>
          <a:p>
            <a:pPr lvl="1">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Resolución</a:t>
            </a:r>
            <a:r>
              <a:rPr lang="en-US" dirty="0">
                <a:latin typeface="Poppins Medium" panose="00000600000000000000" pitchFamily="50" charset="0"/>
                <a:cs typeface="Poppins Medium" panose="00000600000000000000" pitchFamily="50" charset="0"/>
              </a:rPr>
              <a:t> 1000 x 1000 pixels (</a:t>
            </a:r>
            <a:r>
              <a:rPr lang="en-US" dirty="0" err="1">
                <a:latin typeface="Poppins Medium" panose="00000600000000000000" pitchFamily="50" charset="0"/>
                <a:cs typeface="Poppins Medium" panose="00000600000000000000" pitchFamily="50" charset="0"/>
              </a:rPr>
              <a:t>puede</a:t>
            </a:r>
            <a:r>
              <a:rPr lang="en-US" dirty="0">
                <a:latin typeface="Poppins Medium" panose="00000600000000000000" pitchFamily="50" charset="0"/>
                <a:cs typeface="Poppins Medium" panose="00000600000000000000" pitchFamily="50" charset="0"/>
              </a:rPr>
              <a:t> ser </a:t>
            </a:r>
            <a:r>
              <a:rPr lang="en-US" dirty="0" err="1">
                <a:latin typeface="Poppins Medium" panose="00000600000000000000" pitchFamily="50" charset="0"/>
                <a:cs typeface="Poppins Medium" panose="00000600000000000000" pitchFamily="50" charset="0"/>
              </a:rPr>
              <a:t>más</a:t>
            </a:r>
            <a:r>
              <a:rPr lang="en-US" dirty="0">
                <a:latin typeface="Poppins Medium" panose="00000600000000000000" pitchFamily="50" charset="0"/>
                <a:cs typeface="Poppins Medium" panose="00000600000000000000" pitchFamily="50" charset="0"/>
              </a:rPr>
              <a:t>)</a:t>
            </a:r>
          </a:p>
          <a:p>
            <a:pPr lvl="1">
              <a:buFont typeface="Arial"/>
              <a:buChar char="•"/>
            </a:pPr>
            <a:r>
              <a:rPr lang="en-US" dirty="0">
                <a:latin typeface="Poppins Medium" panose="00000600000000000000" pitchFamily="50" charset="0"/>
                <a:cs typeface="Poppins Medium" panose="00000600000000000000" pitchFamily="50" charset="0"/>
              </a:rPr>
              <a:t> Imagen principal con </a:t>
            </a:r>
            <a:r>
              <a:rPr lang="en-US" dirty="0" err="1">
                <a:latin typeface="Poppins Medium" panose="00000600000000000000" pitchFamily="50" charset="0"/>
                <a:cs typeface="Poppins Medium" panose="00000600000000000000" pitchFamily="50" charset="0"/>
              </a:rPr>
              <a:t>fondo</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blanco</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ya</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veremos</a:t>
            </a:r>
            <a:r>
              <a:rPr lang="en-US" dirty="0">
                <a:latin typeface="Poppins Medium" panose="00000600000000000000" pitchFamily="50" charset="0"/>
                <a:cs typeface="Poppins Medium" panose="00000600000000000000" pitchFamily="50" charset="0"/>
              </a:rPr>
              <a:t> que Amazon se </a:t>
            </a:r>
            <a:r>
              <a:rPr lang="en-US" dirty="0" err="1">
                <a:latin typeface="Poppins Medium" panose="00000600000000000000" pitchFamily="50" charset="0"/>
                <a:cs typeface="Poppins Medium" panose="00000600000000000000" pitchFamily="50" charset="0"/>
              </a:rPr>
              <a:t>traga</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cosas</a:t>
            </a:r>
            <a:r>
              <a:rPr lang="en-US" dirty="0">
                <a:latin typeface="Poppins Medium" panose="00000600000000000000" pitchFamily="50" charset="0"/>
                <a:cs typeface="Poppins Medium" panose="00000600000000000000" pitchFamily="50" charset="0"/>
              </a:rPr>
              <a:t> que no son)</a:t>
            </a:r>
          </a:p>
          <a:p>
            <a:pPr lvl="1">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Diferentes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ángulos</a:t>
            </a:r>
            <a:r>
              <a:rPr lang="en-US" dirty="0">
                <a:latin typeface="Poppins Medium" panose="00000600000000000000" pitchFamily="50" charset="0"/>
                <a:cs typeface="Poppins Medium" panose="00000600000000000000" pitchFamily="50" charset="0"/>
              </a:rPr>
              <a:t> del </a:t>
            </a:r>
            <a:r>
              <a:rPr lang="en-US" dirty="0" err="1">
                <a:latin typeface="Poppins Medium" panose="00000600000000000000" pitchFamily="50" charset="0"/>
                <a:cs typeface="Poppins Medium" panose="00000600000000000000" pitchFamily="50" charset="0"/>
              </a:rPr>
              <a:t>producto</a:t>
            </a:r>
            <a:endParaRPr lang="en-US" dirty="0">
              <a:latin typeface="Poppins Medium" panose="00000600000000000000" pitchFamily="50" charset="0"/>
              <a:cs typeface="Poppins Medium" panose="00000600000000000000" pitchFamily="50" charset="0"/>
            </a:endParaRPr>
          </a:p>
          <a:p>
            <a:pPr lvl="1">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Productos</a:t>
            </a:r>
            <a:r>
              <a:rPr lang="en-US" dirty="0">
                <a:latin typeface="Poppins Medium" panose="00000600000000000000" pitchFamily="50" charset="0"/>
                <a:cs typeface="Poppins Medium" panose="00000600000000000000" pitchFamily="50" charset="0"/>
              </a:rPr>
              <a:t> con y sin packaging (</a:t>
            </a:r>
            <a:r>
              <a:rPr lang="en-US" dirty="0" err="1">
                <a:latin typeface="Poppins Medium" panose="00000600000000000000" pitchFamily="50" charset="0"/>
                <a:cs typeface="Poppins Medium" panose="00000600000000000000" pitchFamily="50" charset="0"/>
              </a:rPr>
              <a:t>fotos</a:t>
            </a:r>
            <a:r>
              <a:rPr lang="en-US" dirty="0">
                <a:latin typeface="Poppins Medium" panose="00000600000000000000" pitchFamily="50" charset="0"/>
                <a:cs typeface="Poppins Medium" panose="00000600000000000000" pitchFamily="50" charset="0"/>
              </a:rPr>
              <a:t> dentro y </a:t>
            </a:r>
            <a:r>
              <a:rPr lang="en-US" dirty="0" err="1">
                <a:latin typeface="Poppins Medium" panose="00000600000000000000" pitchFamily="50" charset="0"/>
                <a:cs typeface="Poppins Medium" panose="00000600000000000000" pitchFamily="50" charset="0"/>
              </a:rPr>
              <a:t>fuera</a:t>
            </a:r>
            <a:r>
              <a:rPr lang="en-US" dirty="0">
                <a:latin typeface="Poppins Medium" panose="00000600000000000000" pitchFamily="50" charset="0"/>
                <a:cs typeface="Poppins Medium" panose="00000600000000000000" pitchFamily="50" charset="0"/>
              </a:rPr>
              <a:t> de la </a:t>
            </a:r>
            <a:r>
              <a:rPr lang="en-US" dirty="0" err="1">
                <a:latin typeface="Poppins Medium" panose="00000600000000000000" pitchFamily="50" charset="0"/>
                <a:cs typeface="Poppins Medium" panose="00000600000000000000" pitchFamily="50" charset="0"/>
              </a:rPr>
              <a:t>caja</a:t>
            </a:r>
            <a:r>
              <a:rPr lang="en-US" dirty="0">
                <a:latin typeface="Poppins Medium" panose="00000600000000000000" pitchFamily="50" charset="0"/>
                <a:cs typeface="Poppins Medium" panose="00000600000000000000" pitchFamily="50" charset="0"/>
              </a:rPr>
              <a:t>)</a:t>
            </a:r>
          </a:p>
        </p:txBody>
      </p:sp>
    </p:spTree>
    <p:extLst>
      <p:ext uri="{BB962C8B-B14F-4D97-AF65-F5344CB8AC3E}">
        <p14:creationId xmlns:p14="http://schemas.microsoft.com/office/powerpoint/2010/main" val="3089237266"/>
      </p:ext>
    </p:extLst>
  </p:cSld>
  <p:clrMapOvr>
    <a:overrideClrMapping bg1="lt1" tx1="dk1" bg2="lt2" tx2="dk2" accent1="accent1" accent2="accent2" accent3="accent3" accent4="accent4" accent5="accent5" accent6="accent6" hlink="hlink" folHlink="folHlink"/>
  </p:clrMapOvr>
</p:sld>
</file>

<file path=ppt/slides/slide9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Freeform: Shape 11">
            <a:extLst>
              <a:ext uri="{FF2B5EF4-FFF2-40B4-BE49-F238E27FC236}">
                <a16:creationId xmlns:a16="http://schemas.microsoft.com/office/drawing/2014/main" id="{54309F57-B331-41A7-9154-15EC2AF45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845162" cy="6858000"/>
          </a:xfrm>
          <a:custGeom>
            <a:avLst/>
            <a:gdLst>
              <a:gd name="connsiteX0" fmla="*/ 0 w 8845162"/>
              <a:gd name="connsiteY0" fmla="*/ 0 h 6858000"/>
              <a:gd name="connsiteX1" fmla="*/ 6265248 w 8845162"/>
              <a:gd name="connsiteY1" fmla="*/ 0 h 6858000"/>
              <a:gd name="connsiteX2" fmla="*/ 7537703 w 8845162"/>
              <a:gd name="connsiteY2" fmla="*/ 0 h 6858000"/>
              <a:gd name="connsiteX3" fmla="*/ 8845162 w 8845162"/>
              <a:gd name="connsiteY3" fmla="*/ 0 h 6858000"/>
              <a:gd name="connsiteX4" fmla="*/ 8845162 w 8845162"/>
              <a:gd name="connsiteY4" fmla="*/ 6858000 h 6858000"/>
              <a:gd name="connsiteX5" fmla="*/ 7537703 w 8845162"/>
              <a:gd name="connsiteY5" fmla="*/ 6858000 h 6858000"/>
              <a:gd name="connsiteX6" fmla="*/ 6265248 w 8845162"/>
              <a:gd name="connsiteY6" fmla="*/ 6858000 h 6858000"/>
              <a:gd name="connsiteX7" fmla="*/ 20957 w 8845162"/>
              <a:gd name="connsiteY7" fmla="*/ 6858000 h 6858000"/>
              <a:gd name="connsiteX8" fmla="*/ 46002 w 8845162"/>
              <a:gd name="connsiteY8" fmla="*/ 6702325 h 6858000"/>
              <a:gd name="connsiteX9" fmla="*/ 69870 w 8845162"/>
              <a:gd name="connsiteY9" fmla="*/ 6547334 h 6858000"/>
              <a:gd name="connsiteX10" fmla="*/ 93234 w 8845162"/>
              <a:gd name="connsiteY10" fmla="*/ 6391658 h 6858000"/>
              <a:gd name="connsiteX11" fmla="*/ 113237 w 8845162"/>
              <a:gd name="connsiteY11" fmla="*/ 6235295 h 6858000"/>
              <a:gd name="connsiteX12" fmla="*/ 133409 w 8845162"/>
              <a:gd name="connsiteY12" fmla="*/ 6079619 h 6858000"/>
              <a:gd name="connsiteX13" fmla="*/ 152234 w 8845162"/>
              <a:gd name="connsiteY13" fmla="*/ 5923256 h 6858000"/>
              <a:gd name="connsiteX14" fmla="*/ 168370 w 8845162"/>
              <a:gd name="connsiteY14" fmla="*/ 5768951 h 6858000"/>
              <a:gd name="connsiteX15" fmla="*/ 183667 w 8845162"/>
              <a:gd name="connsiteY15" fmla="*/ 5612589 h 6858000"/>
              <a:gd name="connsiteX16" fmla="*/ 197619 w 8845162"/>
              <a:gd name="connsiteY16" fmla="*/ 5456912 h 6858000"/>
              <a:gd name="connsiteX17" fmla="*/ 209720 w 8845162"/>
              <a:gd name="connsiteY17" fmla="*/ 5303979 h 6858000"/>
              <a:gd name="connsiteX18" fmla="*/ 221823 w 8845162"/>
              <a:gd name="connsiteY18" fmla="*/ 5148988 h 6858000"/>
              <a:gd name="connsiteX19" fmla="*/ 231908 w 8845162"/>
              <a:gd name="connsiteY19" fmla="*/ 4996055 h 6858000"/>
              <a:gd name="connsiteX20" fmla="*/ 239808 w 8845162"/>
              <a:gd name="connsiteY20" fmla="*/ 4843121 h 6858000"/>
              <a:gd name="connsiteX21" fmla="*/ 248045 w 8845162"/>
              <a:gd name="connsiteY21" fmla="*/ 4690874 h 6858000"/>
              <a:gd name="connsiteX22" fmla="*/ 254936 w 8845162"/>
              <a:gd name="connsiteY22" fmla="*/ 4539998 h 6858000"/>
              <a:gd name="connsiteX23" fmla="*/ 259811 w 8845162"/>
              <a:gd name="connsiteY23" fmla="*/ 4390493 h 6858000"/>
              <a:gd name="connsiteX24" fmla="*/ 264014 w 8845162"/>
              <a:gd name="connsiteY24" fmla="*/ 4240989 h 6858000"/>
              <a:gd name="connsiteX25" fmla="*/ 268047 w 8845162"/>
              <a:gd name="connsiteY25" fmla="*/ 4092856 h 6858000"/>
              <a:gd name="connsiteX26" fmla="*/ 269897 w 8845162"/>
              <a:gd name="connsiteY26" fmla="*/ 3946781 h 6858000"/>
              <a:gd name="connsiteX27" fmla="*/ 271913 w 8845162"/>
              <a:gd name="connsiteY27" fmla="*/ 3800705 h 6858000"/>
              <a:gd name="connsiteX28" fmla="*/ 272922 w 8845162"/>
              <a:gd name="connsiteY28" fmla="*/ 3656687 h 6858000"/>
              <a:gd name="connsiteX29" fmla="*/ 271913 w 8845162"/>
              <a:gd name="connsiteY29" fmla="*/ 3514041 h 6858000"/>
              <a:gd name="connsiteX30" fmla="*/ 271913 w 8845162"/>
              <a:gd name="connsiteY30" fmla="*/ 3372766 h 6858000"/>
              <a:gd name="connsiteX31" fmla="*/ 269897 w 8845162"/>
              <a:gd name="connsiteY31" fmla="*/ 3232863 h 6858000"/>
              <a:gd name="connsiteX32" fmla="*/ 266871 w 8845162"/>
              <a:gd name="connsiteY32" fmla="*/ 3095703 h 6858000"/>
              <a:gd name="connsiteX33" fmla="*/ 264014 w 8845162"/>
              <a:gd name="connsiteY33" fmla="*/ 2959915 h 6858000"/>
              <a:gd name="connsiteX34" fmla="*/ 260820 w 8845162"/>
              <a:gd name="connsiteY34" fmla="*/ 2826869 h 6858000"/>
              <a:gd name="connsiteX35" fmla="*/ 255946 w 8845162"/>
              <a:gd name="connsiteY35" fmla="*/ 2694510 h 6858000"/>
              <a:gd name="connsiteX36" fmla="*/ 250734 w 8845162"/>
              <a:gd name="connsiteY36" fmla="*/ 2564209 h 6858000"/>
              <a:gd name="connsiteX37" fmla="*/ 246028 w 8845162"/>
              <a:gd name="connsiteY37" fmla="*/ 2436650 h 6858000"/>
              <a:gd name="connsiteX38" fmla="*/ 232749 w 8845162"/>
              <a:gd name="connsiteY38" fmla="*/ 2187704 h 6858000"/>
              <a:gd name="connsiteX39" fmla="*/ 218630 w 8845162"/>
              <a:gd name="connsiteY39" fmla="*/ 1949046 h 6858000"/>
              <a:gd name="connsiteX40" fmla="*/ 203837 w 8845162"/>
              <a:gd name="connsiteY40" fmla="*/ 1719989 h 6858000"/>
              <a:gd name="connsiteX41" fmla="*/ 187532 w 8845162"/>
              <a:gd name="connsiteY41" fmla="*/ 1503276 h 6858000"/>
              <a:gd name="connsiteX42" fmla="*/ 170555 w 8845162"/>
              <a:gd name="connsiteY42" fmla="*/ 1296164 h 6858000"/>
              <a:gd name="connsiteX43" fmla="*/ 152234 w 8845162"/>
              <a:gd name="connsiteY43" fmla="*/ 1104140 h 6858000"/>
              <a:gd name="connsiteX44" fmla="*/ 134248 w 8845162"/>
              <a:gd name="connsiteY44" fmla="*/ 923775 h 6858000"/>
              <a:gd name="connsiteX45" fmla="*/ 116263 w 8845162"/>
              <a:gd name="connsiteY45" fmla="*/ 757811 h 6858000"/>
              <a:gd name="connsiteX46" fmla="*/ 99286 w 8845162"/>
              <a:gd name="connsiteY46" fmla="*/ 605564 h 6858000"/>
              <a:gd name="connsiteX47" fmla="*/ 83149 w 8845162"/>
              <a:gd name="connsiteY47" fmla="*/ 470461 h 6858000"/>
              <a:gd name="connsiteX48" fmla="*/ 67853 w 8845162"/>
              <a:gd name="connsiteY48" fmla="*/ 348389 h 6858000"/>
              <a:gd name="connsiteX49" fmla="*/ 55078 w 8845162"/>
              <a:gd name="connsiteY49" fmla="*/ 245519 h 6858000"/>
              <a:gd name="connsiteX50" fmla="*/ 42976 w 8845162"/>
              <a:gd name="connsiteY50" fmla="*/ 159108 h 6858000"/>
              <a:gd name="connsiteX51" fmla="*/ 25662 w 8845162"/>
              <a:gd name="connsiteY51" fmla="*/ 40464 h 6858000"/>
              <a:gd name="connsiteX52" fmla="*/ 19779 w 8845162"/>
              <a:gd name="connsiteY52" fmla="*/ 2 h 6858000"/>
              <a:gd name="connsiteX53" fmla="*/ 26532 w 8845162"/>
              <a:gd name="connsiteY53" fmla="*/ 2 h 6858000"/>
              <a:gd name="connsiteX54" fmla="*/ 26532 w 8845162"/>
              <a:gd name="connsiteY54" fmla="*/ 1 h 6858000"/>
              <a:gd name="connsiteX55" fmla="*/ 0 w 8845162"/>
              <a:gd name="connsiteY5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8845162" h="6858000">
                <a:moveTo>
                  <a:pt x="0" y="0"/>
                </a:moveTo>
                <a:lnTo>
                  <a:pt x="6265248" y="0"/>
                </a:lnTo>
                <a:lnTo>
                  <a:pt x="7537703" y="0"/>
                </a:lnTo>
                <a:lnTo>
                  <a:pt x="8845162" y="0"/>
                </a:lnTo>
                <a:lnTo>
                  <a:pt x="8845162" y="6858000"/>
                </a:lnTo>
                <a:lnTo>
                  <a:pt x="7537703" y="6858000"/>
                </a:lnTo>
                <a:lnTo>
                  <a:pt x="6265248" y="6858000"/>
                </a:lnTo>
                <a:lnTo>
                  <a:pt x="20957" y="6858000"/>
                </a:lnTo>
                <a:lnTo>
                  <a:pt x="46002" y="6702325"/>
                </a:lnTo>
                <a:lnTo>
                  <a:pt x="69870" y="6547334"/>
                </a:lnTo>
                <a:lnTo>
                  <a:pt x="93234" y="6391658"/>
                </a:lnTo>
                <a:lnTo>
                  <a:pt x="113237" y="6235295"/>
                </a:lnTo>
                <a:lnTo>
                  <a:pt x="133409" y="6079619"/>
                </a:lnTo>
                <a:lnTo>
                  <a:pt x="152234" y="5923256"/>
                </a:lnTo>
                <a:lnTo>
                  <a:pt x="168370" y="5768951"/>
                </a:lnTo>
                <a:lnTo>
                  <a:pt x="183667" y="5612589"/>
                </a:lnTo>
                <a:lnTo>
                  <a:pt x="197619" y="5456912"/>
                </a:lnTo>
                <a:lnTo>
                  <a:pt x="209720" y="5303979"/>
                </a:lnTo>
                <a:lnTo>
                  <a:pt x="221823" y="5148988"/>
                </a:lnTo>
                <a:lnTo>
                  <a:pt x="231908" y="4996055"/>
                </a:lnTo>
                <a:lnTo>
                  <a:pt x="239808" y="4843121"/>
                </a:lnTo>
                <a:lnTo>
                  <a:pt x="248045" y="4690874"/>
                </a:lnTo>
                <a:lnTo>
                  <a:pt x="254936" y="4539998"/>
                </a:lnTo>
                <a:lnTo>
                  <a:pt x="259811" y="4390493"/>
                </a:lnTo>
                <a:lnTo>
                  <a:pt x="264014" y="4240989"/>
                </a:lnTo>
                <a:lnTo>
                  <a:pt x="268047" y="4092856"/>
                </a:lnTo>
                <a:lnTo>
                  <a:pt x="269897" y="3946781"/>
                </a:lnTo>
                <a:lnTo>
                  <a:pt x="271913" y="3800705"/>
                </a:lnTo>
                <a:lnTo>
                  <a:pt x="272922" y="3656687"/>
                </a:lnTo>
                <a:lnTo>
                  <a:pt x="271913" y="3514041"/>
                </a:lnTo>
                <a:lnTo>
                  <a:pt x="271913" y="3372766"/>
                </a:lnTo>
                <a:lnTo>
                  <a:pt x="269897" y="3232863"/>
                </a:lnTo>
                <a:lnTo>
                  <a:pt x="266871" y="3095703"/>
                </a:lnTo>
                <a:lnTo>
                  <a:pt x="264014" y="2959915"/>
                </a:lnTo>
                <a:lnTo>
                  <a:pt x="260820" y="2826869"/>
                </a:lnTo>
                <a:lnTo>
                  <a:pt x="255946" y="2694510"/>
                </a:lnTo>
                <a:lnTo>
                  <a:pt x="250734" y="2564209"/>
                </a:lnTo>
                <a:lnTo>
                  <a:pt x="246028" y="2436650"/>
                </a:lnTo>
                <a:lnTo>
                  <a:pt x="232749" y="2187704"/>
                </a:lnTo>
                <a:lnTo>
                  <a:pt x="218630" y="1949046"/>
                </a:lnTo>
                <a:lnTo>
                  <a:pt x="203837" y="1719989"/>
                </a:lnTo>
                <a:lnTo>
                  <a:pt x="187532" y="1503276"/>
                </a:lnTo>
                <a:lnTo>
                  <a:pt x="170555" y="1296164"/>
                </a:lnTo>
                <a:lnTo>
                  <a:pt x="152234" y="1104140"/>
                </a:lnTo>
                <a:lnTo>
                  <a:pt x="134248" y="923775"/>
                </a:lnTo>
                <a:lnTo>
                  <a:pt x="116263" y="757811"/>
                </a:lnTo>
                <a:lnTo>
                  <a:pt x="99286" y="605564"/>
                </a:lnTo>
                <a:lnTo>
                  <a:pt x="83149" y="470461"/>
                </a:lnTo>
                <a:lnTo>
                  <a:pt x="67853" y="348389"/>
                </a:lnTo>
                <a:lnTo>
                  <a:pt x="55078" y="245519"/>
                </a:lnTo>
                <a:lnTo>
                  <a:pt x="42976" y="159108"/>
                </a:lnTo>
                <a:lnTo>
                  <a:pt x="25662" y="40464"/>
                </a:lnTo>
                <a:lnTo>
                  <a:pt x="19779" y="2"/>
                </a:lnTo>
                <a:lnTo>
                  <a:pt x="26532" y="2"/>
                </a:lnTo>
                <a:lnTo>
                  <a:pt x="26532" y="1"/>
                </a:lnTo>
                <a:lnTo>
                  <a:pt x="0" y="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ítulo 3">
            <a:extLst>
              <a:ext uri="{FF2B5EF4-FFF2-40B4-BE49-F238E27FC236}">
                <a16:creationId xmlns:a16="http://schemas.microsoft.com/office/drawing/2014/main" id="{E54A7595-5380-4EDE-9BAA-D4C4AF80EC8D}"/>
              </a:ext>
            </a:extLst>
          </p:cNvPr>
          <p:cNvSpPr>
            <a:spLocks noGrp="1"/>
          </p:cNvSpPr>
          <p:nvPr>
            <p:ph type="title"/>
          </p:nvPr>
        </p:nvSpPr>
        <p:spPr>
          <a:xfrm>
            <a:off x="685801" y="500743"/>
            <a:ext cx="7402285" cy="1360714"/>
          </a:xfrm>
        </p:spPr>
        <p:txBody>
          <a:bodyPr vert="horz" lIns="91440" tIns="45720" rIns="91440" bIns="45720" rtlCol="0" anchor="ctr">
            <a:normAutofit/>
          </a:bodyPr>
          <a:lstStyle/>
          <a:p>
            <a:r>
              <a:rPr lang="en-US" sz="2800" cap="all" dirty="0">
                <a:solidFill>
                  <a:srgbClr val="FF33CC"/>
                </a:solidFill>
                <a:latin typeface="Poppins Medium" panose="00000600000000000000" pitchFamily="50" charset="0"/>
                <a:cs typeface="Poppins Medium" panose="00000600000000000000" pitchFamily="50" charset="0"/>
              </a:rPr>
              <a:t>IMÁGENES</a:t>
            </a:r>
          </a:p>
        </p:txBody>
      </p:sp>
      <p:sp>
        <p:nvSpPr>
          <p:cNvPr id="5" name="Marcador de texto 4">
            <a:extLst>
              <a:ext uri="{FF2B5EF4-FFF2-40B4-BE49-F238E27FC236}">
                <a16:creationId xmlns:a16="http://schemas.microsoft.com/office/drawing/2014/main" id="{949B2544-1631-4478-82CB-6002AB5A1452}"/>
              </a:ext>
            </a:extLst>
          </p:cNvPr>
          <p:cNvSpPr>
            <a:spLocks noGrp="1"/>
          </p:cNvSpPr>
          <p:nvPr>
            <p:ph type="body" idx="1"/>
          </p:nvPr>
        </p:nvSpPr>
        <p:spPr>
          <a:xfrm>
            <a:off x="685801" y="1861456"/>
            <a:ext cx="7402285" cy="4726379"/>
          </a:xfrm>
        </p:spPr>
        <p:txBody>
          <a:bodyPr vert="horz" lIns="91440" tIns="45720" rIns="91440" bIns="45720" rtlCol="0" anchor="ctr">
            <a:normAutofit/>
          </a:bodyPr>
          <a:lstStyle/>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Estructura</a:t>
            </a:r>
            <a:r>
              <a:rPr lang="en-US" dirty="0">
                <a:latin typeface="Poppins Medium" panose="00000600000000000000" pitchFamily="50" charset="0"/>
                <a:cs typeface="Poppins Medium" panose="00000600000000000000" pitchFamily="50" charset="0"/>
              </a:rPr>
              <a:t> de las </a:t>
            </a:r>
            <a:r>
              <a:rPr lang="en-US" dirty="0" err="1">
                <a:latin typeface="Poppins Medium" panose="00000600000000000000" pitchFamily="50" charset="0"/>
                <a:cs typeface="Poppins Medium" panose="00000600000000000000" pitchFamily="50" charset="0"/>
              </a:rPr>
              <a:t>imágenes</a:t>
            </a:r>
            <a:endParaRPr lang="en-US" dirty="0">
              <a:latin typeface="Poppins Medium" panose="00000600000000000000" pitchFamily="50" charset="0"/>
              <a:cs typeface="Poppins Medium" panose="00000600000000000000" pitchFamily="50" charset="0"/>
            </a:endParaRPr>
          </a:p>
          <a:p>
            <a:pPr lvl="1">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Momentos</a:t>
            </a:r>
            <a:r>
              <a:rPr lang="en-US" dirty="0">
                <a:latin typeface="Poppins Medium" panose="00000600000000000000" pitchFamily="50" charset="0"/>
                <a:cs typeface="Poppins Medium" panose="00000600000000000000" pitchFamily="50" charset="0"/>
              </a:rPr>
              <a:t> de </a:t>
            </a:r>
            <a:r>
              <a:rPr lang="en-US" dirty="0" err="1">
                <a:latin typeface="Poppins Medium" panose="00000600000000000000" pitchFamily="50" charset="0"/>
                <a:cs typeface="Poppins Medium" panose="00000600000000000000" pitchFamily="50" charset="0"/>
              </a:rPr>
              <a:t>consumo</a:t>
            </a:r>
            <a:r>
              <a:rPr lang="en-US" dirty="0">
                <a:latin typeface="Poppins Medium" panose="00000600000000000000" pitchFamily="50" charset="0"/>
                <a:cs typeface="Poppins Medium" panose="00000600000000000000" pitchFamily="50" charset="0"/>
              </a:rPr>
              <a:t> (por </a:t>
            </a:r>
            <a:r>
              <a:rPr lang="en-US" dirty="0" err="1">
                <a:latin typeface="Poppins Medium" panose="00000600000000000000" pitchFamily="50" charset="0"/>
                <a:cs typeface="Poppins Medium" panose="00000600000000000000" pitchFamily="50" charset="0"/>
              </a:rPr>
              <a:t>ejemplo</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bañándose</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en</a:t>
            </a:r>
            <a:r>
              <a:rPr lang="en-US" dirty="0">
                <a:latin typeface="Poppins Medium" panose="00000600000000000000" pitchFamily="50" charset="0"/>
                <a:cs typeface="Poppins Medium" panose="00000600000000000000" pitchFamily="50" charset="0"/>
              </a:rPr>
              <a:t> una piscina)</a:t>
            </a:r>
          </a:p>
          <a:p>
            <a:pPr lvl="1">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Medidas</a:t>
            </a:r>
            <a:r>
              <a:rPr lang="en-US" dirty="0">
                <a:latin typeface="Poppins Medium" panose="00000600000000000000" pitchFamily="50" charset="0"/>
                <a:cs typeface="Poppins Medium" panose="00000600000000000000" pitchFamily="50" charset="0"/>
              </a:rPr>
              <a:t> y </a:t>
            </a:r>
            <a:r>
              <a:rPr lang="en-US" dirty="0" err="1">
                <a:latin typeface="Poppins Medium" panose="00000600000000000000" pitchFamily="50" charset="0"/>
                <a:cs typeface="Poppins Medium" panose="00000600000000000000" pitchFamily="50" charset="0"/>
              </a:rPr>
              <a:t>escalas</a:t>
            </a:r>
            <a:r>
              <a:rPr lang="en-US" dirty="0">
                <a:latin typeface="Poppins Medium" panose="00000600000000000000" pitchFamily="50" charset="0"/>
                <a:cs typeface="Poppins Medium" panose="00000600000000000000" pitchFamily="50" charset="0"/>
              </a:rPr>
              <a:t> del </a:t>
            </a:r>
            <a:r>
              <a:rPr lang="en-US" dirty="0" err="1">
                <a:latin typeface="Poppins Medium" panose="00000600000000000000" pitchFamily="50" charset="0"/>
                <a:cs typeface="Poppins Medium" panose="00000600000000000000" pitchFamily="50" charset="0"/>
              </a:rPr>
              <a:t>productos</a:t>
            </a:r>
            <a:endParaRPr lang="en-US" dirty="0">
              <a:latin typeface="Poppins Medium" panose="00000600000000000000" pitchFamily="50" charset="0"/>
              <a:cs typeface="Poppins Medium" panose="00000600000000000000" pitchFamily="50" charset="0"/>
            </a:endParaRPr>
          </a:p>
          <a:p>
            <a:pPr lvl="1">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Características</a:t>
            </a:r>
            <a:r>
              <a:rPr lang="en-US" dirty="0">
                <a:latin typeface="Poppins Medium" panose="00000600000000000000" pitchFamily="50" charset="0"/>
                <a:cs typeface="Poppins Medium" panose="00000600000000000000" pitchFamily="50" charset="0"/>
              </a:rPr>
              <a:t> del </a:t>
            </a:r>
            <a:r>
              <a:rPr lang="en-US" dirty="0" err="1">
                <a:latin typeface="Poppins Medium" panose="00000600000000000000" pitchFamily="50" charset="0"/>
                <a:cs typeface="Poppins Medium" panose="00000600000000000000" pitchFamily="50" charset="0"/>
              </a:rPr>
              <a:t>producto</a:t>
            </a:r>
            <a:endParaRPr lang="en-US" dirty="0">
              <a:latin typeface="Poppins Medium" panose="00000600000000000000" pitchFamily="50" charset="0"/>
              <a:cs typeface="Poppins Medium" panose="00000600000000000000" pitchFamily="50" charset="0"/>
            </a:endParaRPr>
          </a:p>
          <a:p>
            <a:pPr lvl="2">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Composiciones</a:t>
            </a:r>
            <a:endParaRPr lang="en-US" dirty="0">
              <a:latin typeface="Poppins Medium" panose="00000600000000000000" pitchFamily="50" charset="0"/>
              <a:cs typeface="Poppins Medium" panose="00000600000000000000" pitchFamily="50" charset="0"/>
            </a:endParaRPr>
          </a:p>
          <a:p>
            <a:pPr lvl="2">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Características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técnicas</a:t>
            </a:r>
            <a:endParaRPr lang="en-US" dirty="0">
              <a:latin typeface="Poppins Medium" panose="00000600000000000000" pitchFamily="50" charset="0"/>
              <a:cs typeface="Poppins Medium" panose="00000600000000000000" pitchFamily="50" charset="0"/>
            </a:endParaRPr>
          </a:p>
          <a:p>
            <a:pPr lvl="2">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Etc</a:t>
            </a:r>
            <a:r>
              <a:rPr lang="en-US" dirty="0">
                <a:latin typeface="Poppins Medium" panose="00000600000000000000" pitchFamily="50" charset="0"/>
                <a:cs typeface="Poppins Medium" panose="00000600000000000000" pitchFamily="50" charset="0"/>
              </a:rPr>
              <a:t>…</a:t>
            </a:r>
          </a:p>
        </p:txBody>
      </p:sp>
    </p:spTree>
    <p:extLst>
      <p:ext uri="{BB962C8B-B14F-4D97-AF65-F5344CB8AC3E}">
        <p14:creationId xmlns:p14="http://schemas.microsoft.com/office/powerpoint/2010/main" val="3307808481"/>
      </p:ext>
    </p:extLst>
  </p:cSld>
  <p:clrMapOvr>
    <a:overrideClrMapping bg1="lt1" tx1="dk1" bg2="lt2" tx2="dk2" accent1="accent1" accent2="accent2" accent3="accent3" accent4="accent4" accent5="accent5" accent6="accent6" hlink="hlink" folHlink="folHlink"/>
  </p:clrMapOvr>
</p:sld>
</file>

<file path=ppt/slides/slide92.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17F7527-5AC0-479A-B79F-9CF46341049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Freeform: Shape 11">
            <a:extLst>
              <a:ext uri="{FF2B5EF4-FFF2-40B4-BE49-F238E27FC236}">
                <a16:creationId xmlns:a16="http://schemas.microsoft.com/office/drawing/2014/main" id="{54309F57-B331-41A7-9154-15EC2AF45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845162" cy="6858000"/>
          </a:xfrm>
          <a:custGeom>
            <a:avLst/>
            <a:gdLst>
              <a:gd name="connsiteX0" fmla="*/ 0 w 8845162"/>
              <a:gd name="connsiteY0" fmla="*/ 0 h 6858000"/>
              <a:gd name="connsiteX1" fmla="*/ 6265248 w 8845162"/>
              <a:gd name="connsiteY1" fmla="*/ 0 h 6858000"/>
              <a:gd name="connsiteX2" fmla="*/ 7537703 w 8845162"/>
              <a:gd name="connsiteY2" fmla="*/ 0 h 6858000"/>
              <a:gd name="connsiteX3" fmla="*/ 8845162 w 8845162"/>
              <a:gd name="connsiteY3" fmla="*/ 0 h 6858000"/>
              <a:gd name="connsiteX4" fmla="*/ 8845162 w 8845162"/>
              <a:gd name="connsiteY4" fmla="*/ 6858000 h 6858000"/>
              <a:gd name="connsiteX5" fmla="*/ 7537703 w 8845162"/>
              <a:gd name="connsiteY5" fmla="*/ 6858000 h 6858000"/>
              <a:gd name="connsiteX6" fmla="*/ 6265248 w 8845162"/>
              <a:gd name="connsiteY6" fmla="*/ 6858000 h 6858000"/>
              <a:gd name="connsiteX7" fmla="*/ 20957 w 8845162"/>
              <a:gd name="connsiteY7" fmla="*/ 6858000 h 6858000"/>
              <a:gd name="connsiteX8" fmla="*/ 46002 w 8845162"/>
              <a:gd name="connsiteY8" fmla="*/ 6702325 h 6858000"/>
              <a:gd name="connsiteX9" fmla="*/ 69870 w 8845162"/>
              <a:gd name="connsiteY9" fmla="*/ 6547334 h 6858000"/>
              <a:gd name="connsiteX10" fmla="*/ 93234 w 8845162"/>
              <a:gd name="connsiteY10" fmla="*/ 6391658 h 6858000"/>
              <a:gd name="connsiteX11" fmla="*/ 113237 w 8845162"/>
              <a:gd name="connsiteY11" fmla="*/ 6235295 h 6858000"/>
              <a:gd name="connsiteX12" fmla="*/ 133409 w 8845162"/>
              <a:gd name="connsiteY12" fmla="*/ 6079619 h 6858000"/>
              <a:gd name="connsiteX13" fmla="*/ 152234 w 8845162"/>
              <a:gd name="connsiteY13" fmla="*/ 5923256 h 6858000"/>
              <a:gd name="connsiteX14" fmla="*/ 168370 w 8845162"/>
              <a:gd name="connsiteY14" fmla="*/ 5768951 h 6858000"/>
              <a:gd name="connsiteX15" fmla="*/ 183667 w 8845162"/>
              <a:gd name="connsiteY15" fmla="*/ 5612589 h 6858000"/>
              <a:gd name="connsiteX16" fmla="*/ 197619 w 8845162"/>
              <a:gd name="connsiteY16" fmla="*/ 5456912 h 6858000"/>
              <a:gd name="connsiteX17" fmla="*/ 209720 w 8845162"/>
              <a:gd name="connsiteY17" fmla="*/ 5303979 h 6858000"/>
              <a:gd name="connsiteX18" fmla="*/ 221823 w 8845162"/>
              <a:gd name="connsiteY18" fmla="*/ 5148988 h 6858000"/>
              <a:gd name="connsiteX19" fmla="*/ 231908 w 8845162"/>
              <a:gd name="connsiteY19" fmla="*/ 4996055 h 6858000"/>
              <a:gd name="connsiteX20" fmla="*/ 239808 w 8845162"/>
              <a:gd name="connsiteY20" fmla="*/ 4843121 h 6858000"/>
              <a:gd name="connsiteX21" fmla="*/ 248045 w 8845162"/>
              <a:gd name="connsiteY21" fmla="*/ 4690874 h 6858000"/>
              <a:gd name="connsiteX22" fmla="*/ 254936 w 8845162"/>
              <a:gd name="connsiteY22" fmla="*/ 4539998 h 6858000"/>
              <a:gd name="connsiteX23" fmla="*/ 259811 w 8845162"/>
              <a:gd name="connsiteY23" fmla="*/ 4390493 h 6858000"/>
              <a:gd name="connsiteX24" fmla="*/ 264014 w 8845162"/>
              <a:gd name="connsiteY24" fmla="*/ 4240989 h 6858000"/>
              <a:gd name="connsiteX25" fmla="*/ 268047 w 8845162"/>
              <a:gd name="connsiteY25" fmla="*/ 4092856 h 6858000"/>
              <a:gd name="connsiteX26" fmla="*/ 269897 w 8845162"/>
              <a:gd name="connsiteY26" fmla="*/ 3946781 h 6858000"/>
              <a:gd name="connsiteX27" fmla="*/ 271913 w 8845162"/>
              <a:gd name="connsiteY27" fmla="*/ 3800705 h 6858000"/>
              <a:gd name="connsiteX28" fmla="*/ 272922 w 8845162"/>
              <a:gd name="connsiteY28" fmla="*/ 3656687 h 6858000"/>
              <a:gd name="connsiteX29" fmla="*/ 271913 w 8845162"/>
              <a:gd name="connsiteY29" fmla="*/ 3514041 h 6858000"/>
              <a:gd name="connsiteX30" fmla="*/ 271913 w 8845162"/>
              <a:gd name="connsiteY30" fmla="*/ 3372766 h 6858000"/>
              <a:gd name="connsiteX31" fmla="*/ 269897 w 8845162"/>
              <a:gd name="connsiteY31" fmla="*/ 3232863 h 6858000"/>
              <a:gd name="connsiteX32" fmla="*/ 266871 w 8845162"/>
              <a:gd name="connsiteY32" fmla="*/ 3095703 h 6858000"/>
              <a:gd name="connsiteX33" fmla="*/ 264014 w 8845162"/>
              <a:gd name="connsiteY33" fmla="*/ 2959915 h 6858000"/>
              <a:gd name="connsiteX34" fmla="*/ 260820 w 8845162"/>
              <a:gd name="connsiteY34" fmla="*/ 2826869 h 6858000"/>
              <a:gd name="connsiteX35" fmla="*/ 255946 w 8845162"/>
              <a:gd name="connsiteY35" fmla="*/ 2694510 h 6858000"/>
              <a:gd name="connsiteX36" fmla="*/ 250734 w 8845162"/>
              <a:gd name="connsiteY36" fmla="*/ 2564209 h 6858000"/>
              <a:gd name="connsiteX37" fmla="*/ 246028 w 8845162"/>
              <a:gd name="connsiteY37" fmla="*/ 2436650 h 6858000"/>
              <a:gd name="connsiteX38" fmla="*/ 232749 w 8845162"/>
              <a:gd name="connsiteY38" fmla="*/ 2187704 h 6858000"/>
              <a:gd name="connsiteX39" fmla="*/ 218630 w 8845162"/>
              <a:gd name="connsiteY39" fmla="*/ 1949046 h 6858000"/>
              <a:gd name="connsiteX40" fmla="*/ 203837 w 8845162"/>
              <a:gd name="connsiteY40" fmla="*/ 1719989 h 6858000"/>
              <a:gd name="connsiteX41" fmla="*/ 187532 w 8845162"/>
              <a:gd name="connsiteY41" fmla="*/ 1503276 h 6858000"/>
              <a:gd name="connsiteX42" fmla="*/ 170555 w 8845162"/>
              <a:gd name="connsiteY42" fmla="*/ 1296164 h 6858000"/>
              <a:gd name="connsiteX43" fmla="*/ 152234 w 8845162"/>
              <a:gd name="connsiteY43" fmla="*/ 1104140 h 6858000"/>
              <a:gd name="connsiteX44" fmla="*/ 134248 w 8845162"/>
              <a:gd name="connsiteY44" fmla="*/ 923775 h 6858000"/>
              <a:gd name="connsiteX45" fmla="*/ 116263 w 8845162"/>
              <a:gd name="connsiteY45" fmla="*/ 757811 h 6858000"/>
              <a:gd name="connsiteX46" fmla="*/ 99286 w 8845162"/>
              <a:gd name="connsiteY46" fmla="*/ 605564 h 6858000"/>
              <a:gd name="connsiteX47" fmla="*/ 83149 w 8845162"/>
              <a:gd name="connsiteY47" fmla="*/ 470461 h 6858000"/>
              <a:gd name="connsiteX48" fmla="*/ 67853 w 8845162"/>
              <a:gd name="connsiteY48" fmla="*/ 348389 h 6858000"/>
              <a:gd name="connsiteX49" fmla="*/ 55078 w 8845162"/>
              <a:gd name="connsiteY49" fmla="*/ 245519 h 6858000"/>
              <a:gd name="connsiteX50" fmla="*/ 42976 w 8845162"/>
              <a:gd name="connsiteY50" fmla="*/ 159108 h 6858000"/>
              <a:gd name="connsiteX51" fmla="*/ 25662 w 8845162"/>
              <a:gd name="connsiteY51" fmla="*/ 40464 h 6858000"/>
              <a:gd name="connsiteX52" fmla="*/ 19779 w 8845162"/>
              <a:gd name="connsiteY52" fmla="*/ 2 h 6858000"/>
              <a:gd name="connsiteX53" fmla="*/ 26532 w 8845162"/>
              <a:gd name="connsiteY53" fmla="*/ 2 h 6858000"/>
              <a:gd name="connsiteX54" fmla="*/ 26532 w 8845162"/>
              <a:gd name="connsiteY54" fmla="*/ 1 h 6858000"/>
              <a:gd name="connsiteX55" fmla="*/ 0 w 8845162"/>
              <a:gd name="connsiteY55" fmla="*/ 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8845162" h="6858000">
                <a:moveTo>
                  <a:pt x="0" y="0"/>
                </a:moveTo>
                <a:lnTo>
                  <a:pt x="6265248" y="0"/>
                </a:lnTo>
                <a:lnTo>
                  <a:pt x="7537703" y="0"/>
                </a:lnTo>
                <a:lnTo>
                  <a:pt x="8845162" y="0"/>
                </a:lnTo>
                <a:lnTo>
                  <a:pt x="8845162" y="6858000"/>
                </a:lnTo>
                <a:lnTo>
                  <a:pt x="7537703" y="6858000"/>
                </a:lnTo>
                <a:lnTo>
                  <a:pt x="6265248" y="6858000"/>
                </a:lnTo>
                <a:lnTo>
                  <a:pt x="20957" y="6858000"/>
                </a:lnTo>
                <a:lnTo>
                  <a:pt x="46002" y="6702325"/>
                </a:lnTo>
                <a:lnTo>
                  <a:pt x="69870" y="6547334"/>
                </a:lnTo>
                <a:lnTo>
                  <a:pt x="93234" y="6391658"/>
                </a:lnTo>
                <a:lnTo>
                  <a:pt x="113237" y="6235295"/>
                </a:lnTo>
                <a:lnTo>
                  <a:pt x="133409" y="6079619"/>
                </a:lnTo>
                <a:lnTo>
                  <a:pt x="152234" y="5923256"/>
                </a:lnTo>
                <a:lnTo>
                  <a:pt x="168370" y="5768951"/>
                </a:lnTo>
                <a:lnTo>
                  <a:pt x="183667" y="5612589"/>
                </a:lnTo>
                <a:lnTo>
                  <a:pt x="197619" y="5456912"/>
                </a:lnTo>
                <a:lnTo>
                  <a:pt x="209720" y="5303979"/>
                </a:lnTo>
                <a:lnTo>
                  <a:pt x="221823" y="5148988"/>
                </a:lnTo>
                <a:lnTo>
                  <a:pt x="231908" y="4996055"/>
                </a:lnTo>
                <a:lnTo>
                  <a:pt x="239808" y="4843121"/>
                </a:lnTo>
                <a:lnTo>
                  <a:pt x="248045" y="4690874"/>
                </a:lnTo>
                <a:lnTo>
                  <a:pt x="254936" y="4539998"/>
                </a:lnTo>
                <a:lnTo>
                  <a:pt x="259811" y="4390493"/>
                </a:lnTo>
                <a:lnTo>
                  <a:pt x="264014" y="4240989"/>
                </a:lnTo>
                <a:lnTo>
                  <a:pt x="268047" y="4092856"/>
                </a:lnTo>
                <a:lnTo>
                  <a:pt x="269897" y="3946781"/>
                </a:lnTo>
                <a:lnTo>
                  <a:pt x="271913" y="3800705"/>
                </a:lnTo>
                <a:lnTo>
                  <a:pt x="272922" y="3656687"/>
                </a:lnTo>
                <a:lnTo>
                  <a:pt x="271913" y="3514041"/>
                </a:lnTo>
                <a:lnTo>
                  <a:pt x="271913" y="3372766"/>
                </a:lnTo>
                <a:lnTo>
                  <a:pt x="269897" y="3232863"/>
                </a:lnTo>
                <a:lnTo>
                  <a:pt x="266871" y="3095703"/>
                </a:lnTo>
                <a:lnTo>
                  <a:pt x="264014" y="2959915"/>
                </a:lnTo>
                <a:lnTo>
                  <a:pt x="260820" y="2826869"/>
                </a:lnTo>
                <a:lnTo>
                  <a:pt x="255946" y="2694510"/>
                </a:lnTo>
                <a:lnTo>
                  <a:pt x="250734" y="2564209"/>
                </a:lnTo>
                <a:lnTo>
                  <a:pt x="246028" y="2436650"/>
                </a:lnTo>
                <a:lnTo>
                  <a:pt x="232749" y="2187704"/>
                </a:lnTo>
                <a:lnTo>
                  <a:pt x="218630" y="1949046"/>
                </a:lnTo>
                <a:lnTo>
                  <a:pt x="203837" y="1719989"/>
                </a:lnTo>
                <a:lnTo>
                  <a:pt x="187532" y="1503276"/>
                </a:lnTo>
                <a:lnTo>
                  <a:pt x="170555" y="1296164"/>
                </a:lnTo>
                <a:lnTo>
                  <a:pt x="152234" y="1104140"/>
                </a:lnTo>
                <a:lnTo>
                  <a:pt x="134248" y="923775"/>
                </a:lnTo>
                <a:lnTo>
                  <a:pt x="116263" y="757811"/>
                </a:lnTo>
                <a:lnTo>
                  <a:pt x="99286" y="605564"/>
                </a:lnTo>
                <a:lnTo>
                  <a:pt x="83149" y="470461"/>
                </a:lnTo>
                <a:lnTo>
                  <a:pt x="67853" y="348389"/>
                </a:lnTo>
                <a:lnTo>
                  <a:pt x="55078" y="245519"/>
                </a:lnTo>
                <a:lnTo>
                  <a:pt x="42976" y="159108"/>
                </a:lnTo>
                <a:lnTo>
                  <a:pt x="25662" y="40464"/>
                </a:lnTo>
                <a:lnTo>
                  <a:pt x="19779" y="2"/>
                </a:lnTo>
                <a:lnTo>
                  <a:pt x="26532" y="2"/>
                </a:lnTo>
                <a:lnTo>
                  <a:pt x="26532" y="1"/>
                </a:lnTo>
                <a:lnTo>
                  <a:pt x="0" y="1"/>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ítulo 3">
            <a:extLst>
              <a:ext uri="{FF2B5EF4-FFF2-40B4-BE49-F238E27FC236}">
                <a16:creationId xmlns:a16="http://schemas.microsoft.com/office/drawing/2014/main" id="{E54A7595-5380-4EDE-9BAA-D4C4AF80EC8D}"/>
              </a:ext>
            </a:extLst>
          </p:cNvPr>
          <p:cNvSpPr>
            <a:spLocks noGrp="1"/>
          </p:cNvSpPr>
          <p:nvPr>
            <p:ph type="title"/>
          </p:nvPr>
        </p:nvSpPr>
        <p:spPr>
          <a:xfrm>
            <a:off x="685801" y="500743"/>
            <a:ext cx="7402285" cy="1360714"/>
          </a:xfrm>
        </p:spPr>
        <p:txBody>
          <a:bodyPr vert="horz" lIns="91440" tIns="45720" rIns="91440" bIns="45720" rtlCol="0" anchor="ctr">
            <a:normAutofit/>
          </a:bodyPr>
          <a:lstStyle/>
          <a:p>
            <a:r>
              <a:rPr lang="en-US" sz="2800" cap="all" dirty="0">
                <a:solidFill>
                  <a:srgbClr val="FF33CC"/>
                </a:solidFill>
                <a:latin typeface="Poppins Medium" panose="00000600000000000000" pitchFamily="50" charset="0"/>
                <a:cs typeface="Poppins Medium" panose="00000600000000000000" pitchFamily="50" charset="0"/>
              </a:rPr>
              <a:t>IMÁGENES</a:t>
            </a:r>
          </a:p>
        </p:txBody>
      </p:sp>
      <p:sp>
        <p:nvSpPr>
          <p:cNvPr id="5" name="Marcador de texto 4">
            <a:extLst>
              <a:ext uri="{FF2B5EF4-FFF2-40B4-BE49-F238E27FC236}">
                <a16:creationId xmlns:a16="http://schemas.microsoft.com/office/drawing/2014/main" id="{949B2544-1631-4478-82CB-6002AB5A1452}"/>
              </a:ext>
            </a:extLst>
          </p:cNvPr>
          <p:cNvSpPr>
            <a:spLocks noGrp="1"/>
          </p:cNvSpPr>
          <p:nvPr>
            <p:ph type="body" idx="1"/>
          </p:nvPr>
        </p:nvSpPr>
        <p:spPr>
          <a:xfrm>
            <a:off x="685801" y="1861456"/>
            <a:ext cx="7402285" cy="4726379"/>
          </a:xfrm>
        </p:spPr>
        <p:txBody>
          <a:bodyPr vert="horz" lIns="91440" tIns="45720" rIns="91440" bIns="45720" rtlCol="0" anchor="ctr">
            <a:normAutofit/>
          </a:bodyPr>
          <a:lstStyle/>
          <a:p>
            <a:pPr>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Estructura</a:t>
            </a:r>
            <a:r>
              <a:rPr lang="en-US" dirty="0">
                <a:latin typeface="Poppins Medium" panose="00000600000000000000" pitchFamily="50" charset="0"/>
                <a:cs typeface="Poppins Medium" panose="00000600000000000000" pitchFamily="50" charset="0"/>
              </a:rPr>
              <a:t> de las </a:t>
            </a:r>
            <a:r>
              <a:rPr lang="en-US" dirty="0" err="1">
                <a:latin typeface="Poppins Medium" panose="00000600000000000000" pitchFamily="50" charset="0"/>
                <a:cs typeface="Poppins Medium" panose="00000600000000000000" pitchFamily="50" charset="0"/>
              </a:rPr>
              <a:t>imágenes</a:t>
            </a:r>
            <a:endParaRPr lang="en-US" dirty="0">
              <a:latin typeface="Poppins Medium" panose="00000600000000000000" pitchFamily="50" charset="0"/>
              <a:cs typeface="Poppins Medium" panose="00000600000000000000" pitchFamily="50" charset="0"/>
            </a:endParaRPr>
          </a:p>
          <a:p>
            <a:pPr lvl="1">
              <a:buFont typeface="Arial"/>
              <a:buChar char="•"/>
            </a:pPr>
            <a:r>
              <a:rPr lang="en-US" dirty="0">
                <a:latin typeface="Poppins Medium" panose="00000600000000000000" pitchFamily="50" charset="0"/>
                <a:cs typeface="Poppins Medium" panose="00000600000000000000" pitchFamily="50" charset="0"/>
              </a:rPr>
              <a:t> Si es un pack…</a:t>
            </a:r>
          </a:p>
          <a:p>
            <a:pPr lvl="2">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Incluye</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fotos</a:t>
            </a:r>
            <a:r>
              <a:rPr lang="en-US" dirty="0">
                <a:latin typeface="Poppins Medium" panose="00000600000000000000" pitchFamily="50" charset="0"/>
                <a:cs typeface="Poppins Medium" panose="00000600000000000000" pitchFamily="50" charset="0"/>
              </a:rPr>
              <a:t> del pack</a:t>
            </a:r>
          </a:p>
          <a:p>
            <a:pPr lvl="1">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Referencias</a:t>
            </a:r>
            <a:r>
              <a:rPr lang="en-US" dirty="0">
                <a:latin typeface="Poppins Medium" panose="00000600000000000000" pitchFamily="50" charset="0"/>
                <a:cs typeface="Poppins Medium" panose="00000600000000000000" pitchFamily="50" charset="0"/>
              </a:rPr>
              <a:t> de </a:t>
            </a:r>
            <a:r>
              <a:rPr lang="en-US" dirty="0" err="1">
                <a:latin typeface="Poppins Medium" panose="00000600000000000000" pitchFamily="50" charset="0"/>
                <a:cs typeface="Poppins Medium" panose="00000600000000000000" pitchFamily="50" charset="0"/>
              </a:rPr>
              <a:t>tamaño</a:t>
            </a:r>
            <a:endParaRPr lang="en-US" dirty="0">
              <a:latin typeface="Poppins Medium" panose="00000600000000000000" pitchFamily="50" charset="0"/>
              <a:cs typeface="Poppins Medium" panose="00000600000000000000" pitchFamily="50" charset="0"/>
            </a:endParaRPr>
          </a:p>
          <a:p>
            <a:pPr lvl="1">
              <a:buFont typeface="Arial"/>
              <a:buChar char="•"/>
            </a:pPr>
            <a:r>
              <a:rPr lang="en-US" dirty="0">
                <a:latin typeface="Poppins Medium" panose="00000600000000000000" pitchFamily="50" charset="0"/>
                <a:cs typeface="Poppins Medium" panose="00000600000000000000" pitchFamily="50" charset="0"/>
              </a:rPr>
              <a:t> Si </a:t>
            </a:r>
            <a:r>
              <a:rPr lang="en-US" dirty="0" err="1">
                <a:latin typeface="Poppins Medium" panose="00000600000000000000" pitchFamily="50" charset="0"/>
                <a:cs typeface="Poppins Medium" panose="00000600000000000000" pitchFamily="50" charset="0"/>
              </a:rPr>
              <a:t>tenemos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página</a:t>
            </a:r>
            <a:r>
              <a:rPr lang="en-US" dirty="0">
                <a:latin typeface="Poppins Medium" panose="00000600000000000000" pitchFamily="50" charset="0"/>
                <a:cs typeface="Poppins Medium" panose="00000600000000000000" pitchFamily="50" charset="0"/>
              </a:rPr>
              <a:t> A+…</a:t>
            </a:r>
          </a:p>
          <a:p>
            <a:pPr lvl="1">
              <a:buFont typeface="Arial"/>
              <a:buChar char="•"/>
            </a:pP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Incluye</a:t>
            </a:r>
            <a:r>
              <a:rPr lang="en-US" dirty="0">
                <a:latin typeface="Poppins Medium" panose="00000600000000000000" pitchFamily="50" charset="0"/>
                <a:cs typeface="Poppins Medium" panose="00000600000000000000" pitchFamily="50" charset="0"/>
              </a:rPr>
              <a:t> video</a:t>
            </a:r>
          </a:p>
          <a:p>
            <a:endParaRPr lang="en-US" dirty="0">
              <a:latin typeface="Poppins Medium" panose="00000600000000000000" pitchFamily="50" charset="0"/>
              <a:cs typeface="Poppins Medium" panose="00000600000000000000" pitchFamily="50" charset="0"/>
            </a:endParaRPr>
          </a:p>
          <a:p>
            <a:r>
              <a:rPr lang="en-US" dirty="0">
                <a:latin typeface="Poppins Medium" panose="00000600000000000000" pitchFamily="50" charset="0"/>
                <a:cs typeface="Poppins Medium" panose="00000600000000000000" pitchFamily="50" charset="0"/>
              </a:rPr>
              <a:t>NOTA</a:t>
            </a:r>
          </a:p>
          <a:p>
            <a:pPr marL="342900" indent="-342900">
              <a:buFont typeface="Arial" panose="020B0604020202020204" pitchFamily="34" charset="0"/>
              <a:buChar char="•"/>
            </a:pPr>
            <a:r>
              <a:rPr lang="en-US" dirty="0" err="1">
                <a:latin typeface="Poppins Medium" panose="00000600000000000000" pitchFamily="50" charset="0"/>
                <a:cs typeface="Poppins Medium" panose="00000600000000000000" pitchFamily="50" charset="0"/>
              </a:rPr>
              <a:t>Incluye</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en</a:t>
            </a:r>
            <a:r>
              <a:rPr lang="en-US" dirty="0">
                <a:latin typeface="Poppins Medium" panose="00000600000000000000" pitchFamily="50" charset="0"/>
                <a:cs typeface="Poppins Medium" panose="00000600000000000000" pitchFamily="50" charset="0"/>
              </a:rPr>
              <a:t> la </a:t>
            </a:r>
            <a:r>
              <a:rPr lang="en-US" dirty="0" err="1">
                <a:latin typeface="Poppins Medium" panose="00000600000000000000" pitchFamily="50" charset="0"/>
                <a:cs typeface="Poppins Medium" panose="00000600000000000000" pitchFamily="50" charset="0"/>
              </a:rPr>
              <a:t>foto</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únicamente</a:t>
            </a:r>
            <a:r>
              <a:rPr lang="en-US" dirty="0">
                <a:latin typeface="Poppins Medium" panose="00000600000000000000" pitchFamily="50" charset="0"/>
                <a:cs typeface="Poppins Medium" panose="00000600000000000000" pitchFamily="50" charset="0"/>
              </a:rPr>
              <a:t> lo que </a:t>
            </a:r>
            <a:r>
              <a:rPr lang="en-US" dirty="0" err="1">
                <a:latin typeface="Poppins Medium" panose="00000600000000000000" pitchFamily="50" charset="0"/>
                <a:cs typeface="Poppins Medium" panose="00000600000000000000" pitchFamily="50" charset="0"/>
              </a:rPr>
              <a:t>vayas</a:t>
            </a:r>
            <a:r>
              <a:rPr lang="en-US" dirty="0">
                <a:latin typeface="Poppins Medium" panose="00000600000000000000" pitchFamily="50" charset="0"/>
                <a:cs typeface="Poppins Medium" panose="00000600000000000000" pitchFamily="50" charset="0"/>
              </a:rPr>
              <a:t> a </a:t>
            </a:r>
            <a:r>
              <a:rPr lang="en-US" dirty="0" err="1">
                <a:latin typeface="Poppins Medium" panose="00000600000000000000" pitchFamily="50" charset="0"/>
                <a:cs typeface="Poppins Medium" panose="00000600000000000000" pitchFamily="50" charset="0"/>
              </a:rPr>
              <a:t>incluir</a:t>
            </a:r>
            <a:endParaRPr lang="en-US" dirty="0">
              <a:latin typeface="Poppins Medium" panose="00000600000000000000" pitchFamily="50" charset="0"/>
              <a:cs typeface="Poppins Medium" panose="00000600000000000000" pitchFamily="50" charset="0"/>
            </a:endParaRPr>
          </a:p>
          <a:p>
            <a:pPr lvl="2">
              <a:buFont typeface="Arial"/>
              <a:buChar char="•"/>
            </a:pPr>
            <a:endParaRPr lang="en-US" dirty="0">
              <a:latin typeface="Poppins Medium" panose="00000600000000000000" pitchFamily="50" charset="0"/>
              <a:cs typeface="Poppins Medium" panose="00000600000000000000" pitchFamily="50" charset="0"/>
            </a:endParaRPr>
          </a:p>
        </p:txBody>
      </p:sp>
    </p:spTree>
    <p:extLst>
      <p:ext uri="{BB962C8B-B14F-4D97-AF65-F5344CB8AC3E}">
        <p14:creationId xmlns:p14="http://schemas.microsoft.com/office/powerpoint/2010/main" val="3687091977"/>
      </p:ext>
    </p:extLst>
  </p:cSld>
  <p:clrMapOvr>
    <a:overrideClrMapping bg1="lt1" tx1="dk1" bg2="lt2" tx2="dk2" accent1="accent1" accent2="accent2" accent3="accent3" accent4="accent4" accent5="accent5" accent6="accent6" hlink="hlink" folHlink="folHlink"/>
  </p:clrMapOvr>
</p:sld>
</file>

<file path=ppt/slides/slide93.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3950875" cy="1360714"/>
          </a:xfrm>
          <a:prstGeom prst="rect">
            <a:avLst/>
          </a:prstGeom>
          <a:effectLst/>
        </p:spPr>
        <p:txBody>
          <a:bodyPr vert="horz" lIns="91440" tIns="45720" rIns="91440" bIns="45720" rtlCol="0" anchor="ctr">
            <a:normAutofit fontScale="92500" lnSpcReduction="10000"/>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a:latin typeface="Poppins Medium" panose="00000600000000000000" pitchFamily="50" charset="0"/>
                <a:cs typeface="Poppins Medium" panose="00000600000000000000" pitchFamily="50" charset="0"/>
              </a:rPr>
              <a:t>EJEMPLOS </a:t>
            </a:r>
          </a:p>
          <a:p>
            <a:r>
              <a:rPr lang="en-US" sz="4800" cap="all" dirty="0">
                <a:latin typeface="Poppins Medium" panose="00000600000000000000" pitchFamily="50" charset="0"/>
                <a:cs typeface="Poppins Medium" panose="00000600000000000000" pitchFamily="50" charset="0"/>
              </a:rPr>
              <a:t>DE </a:t>
            </a:r>
            <a:r>
              <a:rPr lang="en-US" sz="4800" cap="all" dirty="0" err="1">
                <a:latin typeface="Poppins Medium" panose="00000600000000000000" pitchFamily="50" charset="0"/>
                <a:cs typeface="Poppins Medium" panose="00000600000000000000" pitchFamily="50" charset="0"/>
              </a:rPr>
              <a:t>imágenes</a:t>
            </a:r>
            <a:endParaRPr lang="en-US" sz="4800" cap="all" dirty="0">
              <a:latin typeface="Poppins Medium" panose="00000600000000000000" pitchFamily="50" charset="0"/>
              <a:cs typeface="Poppins Medium" panose="00000600000000000000" pitchFamily="50" charset="0"/>
            </a:endParaRPr>
          </a:p>
        </p:txBody>
      </p:sp>
      <p:sp>
        <p:nvSpPr>
          <p:cNvPr id="193" name="Marcador de texto 4">
            <a:extLst>
              <a:ext uri="{FF2B5EF4-FFF2-40B4-BE49-F238E27FC236}">
                <a16:creationId xmlns:a16="http://schemas.microsoft.com/office/drawing/2014/main" id="{616DCDCE-EB27-4784-BDC0-363134EEF4B7}"/>
              </a:ext>
            </a:extLst>
          </p:cNvPr>
          <p:cNvSpPr>
            <a:spLocks noGrp="1"/>
          </p:cNvSpPr>
          <p:nvPr>
            <p:ph type="body" idx="1"/>
          </p:nvPr>
        </p:nvSpPr>
        <p:spPr>
          <a:xfrm>
            <a:off x="386368" y="2487718"/>
            <a:ext cx="5423340" cy="2824171"/>
          </a:xfrm>
        </p:spPr>
        <p:txBody>
          <a:bodyPr vert="horz" lIns="91440" tIns="45720" rIns="91440" bIns="45720" rtlCol="0" anchor="ctr">
            <a:normAutofit/>
          </a:bodyPr>
          <a:lstStyle/>
          <a:p>
            <a:r>
              <a:rPr lang="en-US" dirty="0">
                <a:solidFill>
                  <a:srgbClr val="FF33CC"/>
                </a:solidFill>
                <a:latin typeface="Poppins Medium" panose="00000600000000000000" pitchFamily="50" charset="0"/>
                <a:cs typeface="Poppins Medium" panose="00000600000000000000" pitchFamily="50" charset="0"/>
              </a:rPr>
              <a:t>NO se </a:t>
            </a:r>
            <a:r>
              <a:rPr lang="en-US" dirty="0" err="1">
                <a:solidFill>
                  <a:srgbClr val="FF33CC"/>
                </a:solidFill>
                <a:latin typeface="Poppins Medium" panose="00000600000000000000" pitchFamily="50" charset="0"/>
                <a:cs typeface="Poppins Medium" panose="00000600000000000000" pitchFamily="50" charset="0"/>
              </a:rPr>
              <a:t>puede</a:t>
            </a:r>
            <a:r>
              <a:rPr lang="en-US" dirty="0">
                <a:solidFill>
                  <a:srgbClr val="FF33CC"/>
                </a:solidFill>
                <a:latin typeface="Poppins Medium" panose="00000600000000000000" pitchFamily="50" charset="0"/>
                <a:cs typeface="Poppins Medium" panose="00000600000000000000" pitchFamily="50" charset="0"/>
              </a:rPr>
              <a:t> </a:t>
            </a:r>
            <a:r>
              <a:rPr lang="en-US" dirty="0" err="1">
                <a:solidFill>
                  <a:srgbClr val="FF33CC"/>
                </a:solidFill>
                <a:latin typeface="Poppins Medium" panose="00000600000000000000" pitchFamily="50" charset="0"/>
                <a:cs typeface="Poppins Medium" panose="00000600000000000000" pitchFamily="50" charset="0"/>
              </a:rPr>
              <a:t>introducir</a:t>
            </a:r>
            <a:r>
              <a:rPr lang="en-US" dirty="0">
                <a:solidFill>
                  <a:srgbClr val="FF33CC"/>
                </a:solidFill>
                <a:latin typeface="Poppins Medium" panose="00000600000000000000" pitchFamily="50" charset="0"/>
                <a:cs typeface="Poppins Medium" panose="00000600000000000000" pitchFamily="50" charset="0"/>
              </a:rPr>
              <a:t> </a:t>
            </a:r>
            <a:r>
              <a:rPr lang="en-US" dirty="0" err="1">
                <a:solidFill>
                  <a:srgbClr val="FF33CC"/>
                </a:solidFill>
                <a:latin typeface="Poppins Medium" panose="00000600000000000000" pitchFamily="50" charset="0"/>
                <a:cs typeface="Poppins Medium" panose="00000600000000000000" pitchFamily="50" charset="0"/>
              </a:rPr>
              <a:t>texto</a:t>
            </a:r>
            <a:r>
              <a:rPr lang="en-US" dirty="0">
                <a:solidFill>
                  <a:srgbClr val="FF33CC"/>
                </a:solidFill>
                <a:latin typeface="Poppins Medium" panose="00000600000000000000" pitchFamily="50" charset="0"/>
                <a:cs typeface="Poppins Medium" panose="00000600000000000000" pitchFamily="50" charset="0"/>
              </a:rPr>
              <a:t> </a:t>
            </a:r>
            <a:r>
              <a:rPr lang="en-US" dirty="0" err="1">
                <a:solidFill>
                  <a:srgbClr val="FF33CC"/>
                </a:solidFill>
                <a:latin typeface="Poppins Medium" panose="00000600000000000000" pitchFamily="50" charset="0"/>
                <a:cs typeface="Poppins Medium" panose="00000600000000000000" pitchFamily="50" charset="0"/>
              </a:rPr>
              <a:t>en</a:t>
            </a:r>
            <a:r>
              <a:rPr lang="en-US" dirty="0">
                <a:solidFill>
                  <a:srgbClr val="FF33CC"/>
                </a:solidFill>
                <a:latin typeface="Poppins Medium" panose="00000600000000000000" pitchFamily="50" charset="0"/>
                <a:cs typeface="Poppins Medium" panose="00000600000000000000" pitchFamily="50" charset="0"/>
              </a:rPr>
              <a:t> la imagen principal</a:t>
            </a:r>
          </a:p>
          <a:p>
            <a:r>
              <a:rPr lang="en-US" dirty="0">
                <a:latin typeface="Poppins Medium" panose="00000600000000000000" pitchFamily="50" charset="0"/>
                <a:cs typeface="Poppins Medium" panose="00000600000000000000" pitchFamily="50" charset="0"/>
              </a:rPr>
              <a:t>Pero SI se </a:t>
            </a:r>
            <a:r>
              <a:rPr lang="en-US" dirty="0" err="1">
                <a:latin typeface="Poppins Medium" panose="00000600000000000000" pitchFamily="50" charset="0"/>
                <a:cs typeface="Poppins Medium" panose="00000600000000000000" pitchFamily="50" charset="0"/>
              </a:rPr>
              <a:t>puede</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poner</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el</a:t>
            </a:r>
            <a:r>
              <a:rPr lang="en-US" dirty="0">
                <a:latin typeface="Poppins Medium" panose="00000600000000000000" pitchFamily="50" charset="0"/>
                <a:cs typeface="Poppins Medium" panose="00000600000000000000" pitchFamily="50" charset="0"/>
              </a:rPr>
              <a:t> packaging con </a:t>
            </a:r>
            <a:r>
              <a:rPr lang="en-US" dirty="0" err="1">
                <a:latin typeface="Poppins Medium" panose="00000600000000000000" pitchFamily="50" charset="0"/>
                <a:cs typeface="Poppins Medium" panose="00000600000000000000" pitchFamily="50" charset="0"/>
              </a:rPr>
              <a:t>el</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texto</a:t>
            </a:r>
            <a:r>
              <a:rPr lang="en-US" dirty="0">
                <a:latin typeface="Poppins Medium" panose="00000600000000000000" pitchFamily="50" charset="0"/>
                <a:cs typeface="Poppins Medium" panose="00000600000000000000" pitchFamily="50" charset="0"/>
              </a:rPr>
              <a:t> de la </a:t>
            </a:r>
            <a:r>
              <a:rPr lang="en-US" dirty="0" err="1">
                <a:latin typeface="Poppins Medium" panose="00000600000000000000" pitchFamily="50" charset="0"/>
                <a:cs typeface="Poppins Medium" panose="00000600000000000000" pitchFamily="50" charset="0"/>
              </a:rPr>
              <a:t>caja</a:t>
            </a:r>
            <a:endParaRPr lang="en-US" dirty="0">
              <a:latin typeface="Poppins Medium" panose="00000600000000000000" pitchFamily="50" charset="0"/>
              <a:cs typeface="Poppins Medium" panose="00000600000000000000" pitchFamily="50" charset="0"/>
            </a:endParaRPr>
          </a:p>
          <a:p>
            <a:endParaRPr lang="en-US" dirty="0">
              <a:solidFill>
                <a:srgbClr val="FF33CC"/>
              </a:solidFill>
              <a:latin typeface="Poppins Medium" panose="00000600000000000000" pitchFamily="50" charset="0"/>
              <a:cs typeface="Poppins Medium" panose="00000600000000000000" pitchFamily="50" charset="0"/>
            </a:endParaRPr>
          </a:p>
          <a:p>
            <a:r>
              <a:rPr lang="en-US" sz="4400" dirty="0">
                <a:solidFill>
                  <a:srgbClr val="FF33CC"/>
                </a:solidFill>
                <a:latin typeface="Poppins Medium" panose="00000600000000000000" pitchFamily="50" charset="0"/>
                <a:cs typeface="Poppins Medium" panose="00000600000000000000" pitchFamily="50" charset="0"/>
              </a:rPr>
              <a:t>FOTO CORRECTA</a:t>
            </a:r>
          </a:p>
        </p:txBody>
      </p:sp>
      <p:pic>
        <p:nvPicPr>
          <p:cNvPr id="3" name="Imagen 2" descr="Gráfico, Diagrama, Gráfico circular&#10;&#10;Descripción generada automáticamente">
            <a:extLst>
              <a:ext uri="{FF2B5EF4-FFF2-40B4-BE49-F238E27FC236}">
                <a16:creationId xmlns:a16="http://schemas.microsoft.com/office/drawing/2014/main" id="{D025877E-C5D5-4222-8082-50EAD9DCE49D}"/>
              </a:ext>
            </a:extLst>
          </p:cNvPr>
          <p:cNvPicPr>
            <a:picLocks noChangeAspect="1"/>
          </p:cNvPicPr>
          <p:nvPr/>
        </p:nvPicPr>
        <p:blipFill>
          <a:blip r:embed="rId4"/>
          <a:stretch>
            <a:fillRect/>
          </a:stretch>
        </p:blipFill>
        <p:spPr>
          <a:xfrm>
            <a:off x="6457266" y="2209416"/>
            <a:ext cx="5534316" cy="3363442"/>
          </a:xfrm>
          <a:prstGeom prst="rect">
            <a:avLst/>
          </a:prstGeom>
        </p:spPr>
      </p:pic>
    </p:spTree>
    <p:extLst>
      <p:ext uri="{BB962C8B-B14F-4D97-AF65-F5344CB8AC3E}">
        <p14:creationId xmlns:p14="http://schemas.microsoft.com/office/powerpoint/2010/main" val="371238406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3950875" cy="1360714"/>
          </a:xfrm>
          <a:prstGeom prst="rect">
            <a:avLst/>
          </a:prstGeom>
          <a:effectLst/>
        </p:spPr>
        <p:txBody>
          <a:bodyPr vert="horz" lIns="91440" tIns="45720" rIns="91440" bIns="45720" rtlCol="0" anchor="ctr">
            <a:normAutofit fontScale="92500" lnSpcReduction="10000"/>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a:latin typeface="Poppins Medium" panose="00000600000000000000" pitchFamily="50" charset="0"/>
                <a:cs typeface="Poppins Medium" panose="00000600000000000000" pitchFamily="50" charset="0"/>
              </a:rPr>
              <a:t>EJEMPLOS </a:t>
            </a:r>
          </a:p>
          <a:p>
            <a:r>
              <a:rPr lang="en-US" sz="4800" cap="all" dirty="0">
                <a:latin typeface="Poppins Medium" panose="00000600000000000000" pitchFamily="50" charset="0"/>
                <a:cs typeface="Poppins Medium" panose="00000600000000000000" pitchFamily="50" charset="0"/>
              </a:rPr>
              <a:t>DE </a:t>
            </a:r>
            <a:r>
              <a:rPr lang="en-US" sz="4800" cap="all" dirty="0" err="1">
                <a:latin typeface="Poppins Medium" panose="00000600000000000000" pitchFamily="50" charset="0"/>
                <a:cs typeface="Poppins Medium" panose="00000600000000000000" pitchFamily="50" charset="0"/>
              </a:rPr>
              <a:t>imágenes</a:t>
            </a:r>
            <a:endParaRPr lang="en-US" sz="4800" cap="all" dirty="0">
              <a:latin typeface="Poppins Medium" panose="00000600000000000000" pitchFamily="50" charset="0"/>
              <a:cs typeface="Poppins Medium" panose="00000600000000000000" pitchFamily="50" charset="0"/>
            </a:endParaRPr>
          </a:p>
        </p:txBody>
      </p:sp>
      <p:sp>
        <p:nvSpPr>
          <p:cNvPr id="193" name="Marcador de texto 4">
            <a:extLst>
              <a:ext uri="{FF2B5EF4-FFF2-40B4-BE49-F238E27FC236}">
                <a16:creationId xmlns:a16="http://schemas.microsoft.com/office/drawing/2014/main" id="{616DCDCE-EB27-4784-BDC0-363134EEF4B7}"/>
              </a:ext>
            </a:extLst>
          </p:cNvPr>
          <p:cNvSpPr>
            <a:spLocks noGrp="1"/>
          </p:cNvSpPr>
          <p:nvPr>
            <p:ph type="body" idx="1"/>
          </p:nvPr>
        </p:nvSpPr>
        <p:spPr>
          <a:xfrm>
            <a:off x="386368" y="2487718"/>
            <a:ext cx="5423340" cy="2824171"/>
          </a:xfrm>
        </p:spPr>
        <p:txBody>
          <a:bodyPr vert="horz" lIns="91440" tIns="45720" rIns="91440" bIns="45720" rtlCol="0" anchor="ctr">
            <a:normAutofit/>
          </a:bodyPr>
          <a:lstStyle/>
          <a:p>
            <a:r>
              <a:rPr lang="en-US" dirty="0" err="1">
                <a:solidFill>
                  <a:srgbClr val="FF33CC"/>
                </a:solidFill>
                <a:latin typeface="Poppins Medium" panose="00000600000000000000" pitchFamily="50" charset="0"/>
                <a:cs typeface="Poppins Medium" panose="00000600000000000000" pitchFamily="50" charset="0"/>
              </a:rPr>
              <a:t>Número</a:t>
            </a:r>
            <a:r>
              <a:rPr lang="en-US" dirty="0">
                <a:solidFill>
                  <a:srgbClr val="FF33CC"/>
                </a:solidFill>
                <a:latin typeface="Poppins Medium" panose="00000600000000000000" pitchFamily="50" charset="0"/>
                <a:cs typeface="Poppins Medium" panose="00000600000000000000" pitchFamily="50" charset="0"/>
              </a:rPr>
              <a:t> de </a:t>
            </a:r>
            <a:r>
              <a:rPr lang="en-US" dirty="0" err="1">
                <a:solidFill>
                  <a:srgbClr val="FF33CC"/>
                </a:solidFill>
                <a:latin typeface="Poppins Medium" panose="00000600000000000000" pitchFamily="50" charset="0"/>
                <a:cs typeface="Poppins Medium" panose="00000600000000000000" pitchFamily="50" charset="0"/>
              </a:rPr>
              <a:t>productos</a:t>
            </a:r>
            <a:r>
              <a:rPr lang="en-US" dirty="0">
                <a:solidFill>
                  <a:srgbClr val="FF33CC"/>
                </a:solidFill>
                <a:latin typeface="Poppins Medium" panose="00000600000000000000" pitchFamily="50" charset="0"/>
                <a:cs typeface="Poppins Medium" panose="00000600000000000000" pitchFamily="50" charset="0"/>
              </a:rPr>
              <a:t> (</a:t>
            </a:r>
            <a:r>
              <a:rPr lang="en-US" dirty="0" err="1">
                <a:solidFill>
                  <a:srgbClr val="FF33CC"/>
                </a:solidFill>
                <a:latin typeface="Poppins Medium" panose="00000600000000000000" pitchFamily="50" charset="0"/>
                <a:cs typeface="Poppins Medium" panose="00000600000000000000" pitchFamily="50" charset="0"/>
              </a:rPr>
              <a:t>si</a:t>
            </a:r>
            <a:r>
              <a:rPr lang="en-US" dirty="0">
                <a:solidFill>
                  <a:srgbClr val="FF33CC"/>
                </a:solidFill>
                <a:latin typeface="Poppins Medium" panose="00000600000000000000" pitchFamily="50" charset="0"/>
                <a:cs typeface="Poppins Medium" panose="00000600000000000000" pitchFamily="50" charset="0"/>
              </a:rPr>
              <a:t> es un pack)</a:t>
            </a:r>
          </a:p>
          <a:p>
            <a:r>
              <a:rPr lang="en-US" dirty="0">
                <a:latin typeface="Poppins Medium" panose="00000600000000000000" pitchFamily="50" charset="0"/>
                <a:cs typeface="Poppins Medium" panose="00000600000000000000" pitchFamily="50" charset="0"/>
              </a:rPr>
              <a:t>Es </a:t>
            </a:r>
            <a:r>
              <a:rPr lang="en-US" dirty="0" err="1">
                <a:latin typeface="Poppins Medium" panose="00000600000000000000" pitchFamily="50" charset="0"/>
                <a:cs typeface="Poppins Medium" panose="00000600000000000000" pitchFamily="50" charset="0"/>
              </a:rPr>
              <a:t>útil</a:t>
            </a:r>
            <a:r>
              <a:rPr lang="en-US" dirty="0">
                <a:latin typeface="Poppins Medium" panose="00000600000000000000" pitchFamily="50" charset="0"/>
                <a:cs typeface="Poppins Medium" panose="00000600000000000000" pitchFamily="50" charset="0"/>
              </a:rPr>
              <a:t> para </a:t>
            </a:r>
            <a:r>
              <a:rPr lang="en-US" dirty="0" err="1">
                <a:latin typeface="Poppins Medium" panose="00000600000000000000" pitchFamily="50" charset="0"/>
                <a:cs typeface="Poppins Medium" panose="00000600000000000000" pitchFamily="50" charset="0"/>
              </a:rPr>
              <a:t>el</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usuario</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ya</a:t>
            </a:r>
            <a:r>
              <a:rPr lang="en-US" dirty="0">
                <a:latin typeface="Poppins Medium" panose="00000600000000000000" pitchFamily="50" charset="0"/>
                <a:cs typeface="Poppins Medium" panose="00000600000000000000" pitchFamily="50" charset="0"/>
              </a:rPr>
              <a:t> que se </a:t>
            </a:r>
            <a:r>
              <a:rPr lang="en-US" dirty="0" err="1">
                <a:latin typeface="Poppins Medium" panose="00000600000000000000" pitchFamily="50" charset="0"/>
                <a:cs typeface="Poppins Medium" panose="00000600000000000000" pitchFamily="50" charset="0"/>
              </a:rPr>
              <a:t>hace</a:t>
            </a:r>
            <a:r>
              <a:rPr lang="en-US" dirty="0">
                <a:latin typeface="Poppins Medium" panose="00000600000000000000" pitchFamily="50" charset="0"/>
                <a:cs typeface="Poppins Medium" panose="00000600000000000000" pitchFamily="50" charset="0"/>
              </a:rPr>
              <a:t> una idea </a:t>
            </a:r>
            <a:r>
              <a:rPr lang="en-US" dirty="0" err="1">
                <a:latin typeface="Poppins Medium" panose="00000600000000000000" pitchFamily="50" charset="0"/>
                <a:cs typeface="Poppins Medium" panose="00000600000000000000" pitchFamily="50" charset="0"/>
              </a:rPr>
              <a:t>más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rápida</a:t>
            </a:r>
            <a:r>
              <a:rPr lang="en-US" dirty="0">
                <a:latin typeface="Poppins Medium" panose="00000600000000000000" pitchFamily="50" charset="0"/>
                <a:cs typeface="Poppins Medium" panose="00000600000000000000" pitchFamily="50" charset="0"/>
              </a:rPr>
              <a:t> de lo que </a:t>
            </a:r>
            <a:r>
              <a:rPr lang="en-US" dirty="0" err="1">
                <a:latin typeface="Poppins Medium" panose="00000600000000000000" pitchFamily="50" charset="0"/>
                <a:cs typeface="Poppins Medium" panose="00000600000000000000" pitchFamily="50" charset="0"/>
              </a:rPr>
              <a:t>vendes</a:t>
            </a:r>
            <a:endParaRPr lang="en-US" dirty="0">
              <a:latin typeface="Poppins Medium" panose="00000600000000000000" pitchFamily="50" charset="0"/>
              <a:cs typeface="Poppins Medium" panose="00000600000000000000" pitchFamily="50" charset="0"/>
            </a:endParaRPr>
          </a:p>
          <a:p>
            <a:endParaRPr lang="en-US" dirty="0">
              <a:solidFill>
                <a:srgbClr val="FF33CC"/>
              </a:solidFill>
              <a:latin typeface="Poppins Medium" panose="00000600000000000000" pitchFamily="50" charset="0"/>
              <a:cs typeface="Poppins Medium" panose="00000600000000000000" pitchFamily="50" charset="0"/>
            </a:endParaRPr>
          </a:p>
          <a:p>
            <a:r>
              <a:rPr lang="en-US" sz="4400" dirty="0">
                <a:solidFill>
                  <a:srgbClr val="FF33CC"/>
                </a:solidFill>
                <a:latin typeface="Poppins Medium" panose="00000600000000000000" pitchFamily="50" charset="0"/>
                <a:cs typeface="Poppins Medium" panose="00000600000000000000" pitchFamily="50" charset="0"/>
              </a:rPr>
              <a:t>FOTO CORRECTA</a:t>
            </a:r>
          </a:p>
        </p:txBody>
      </p:sp>
      <p:pic>
        <p:nvPicPr>
          <p:cNvPr id="4" name="Imagen 3" descr="Diagrama&#10;&#10;Descripción generada automáticamente">
            <a:extLst>
              <a:ext uri="{FF2B5EF4-FFF2-40B4-BE49-F238E27FC236}">
                <a16:creationId xmlns:a16="http://schemas.microsoft.com/office/drawing/2014/main" id="{5588C6BB-851F-4854-9159-9986B2F42E8E}"/>
              </a:ext>
            </a:extLst>
          </p:cNvPr>
          <p:cNvPicPr>
            <a:picLocks noChangeAspect="1"/>
          </p:cNvPicPr>
          <p:nvPr/>
        </p:nvPicPr>
        <p:blipFill>
          <a:blip r:embed="rId4"/>
          <a:stretch>
            <a:fillRect/>
          </a:stretch>
        </p:blipFill>
        <p:spPr>
          <a:xfrm>
            <a:off x="6809746" y="1679760"/>
            <a:ext cx="4619130" cy="4528737"/>
          </a:xfrm>
          <a:prstGeom prst="rect">
            <a:avLst/>
          </a:prstGeom>
        </p:spPr>
      </p:pic>
    </p:spTree>
    <p:extLst>
      <p:ext uri="{BB962C8B-B14F-4D97-AF65-F5344CB8AC3E}">
        <p14:creationId xmlns:p14="http://schemas.microsoft.com/office/powerpoint/2010/main" val="204699426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3950875" cy="1360714"/>
          </a:xfrm>
          <a:prstGeom prst="rect">
            <a:avLst/>
          </a:prstGeom>
          <a:effectLst/>
        </p:spPr>
        <p:txBody>
          <a:bodyPr vert="horz" lIns="91440" tIns="45720" rIns="91440" bIns="45720" rtlCol="0" anchor="ctr">
            <a:normAutofit fontScale="92500" lnSpcReduction="10000"/>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a:latin typeface="Poppins Medium" panose="00000600000000000000" pitchFamily="50" charset="0"/>
                <a:cs typeface="Poppins Medium" panose="00000600000000000000" pitchFamily="50" charset="0"/>
              </a:rPr>
              <a:t>EJEMPLOS </a:t>
            </a:r>
          </a:p>
          <a:p>
            <a:r>
              <a:rPr lang="en-US" sz="4800" cap="all" dirty="0">
                <a:latin typeface="Poppins Medium" panose="00000600000000000000" pitchFamily="50" charset="0"/>
                <a:cs typeface="Poppins Medium" panose="00000600000000000000" pitchFamily="50" charset="0"/>
              </a:rPr>
              <a:t>DE </a:t>
            </a:r>
            <a:r>
              <a:rPr lang="en-US" sz="4800" cap="all" dirty="0" err="1">
                <a:latin typeface="Poppins Medium" panose="00000600000000000000" pitchFamily="50" charset="0"/>
                <a:cs typeface="Poppins Medium" panose="00000600000000000000" pitchFamily="50" charset="0"/>
              </a:rPr>
              <a:t>imágenes</a:t>
            </a:r>
            <a:endParaRPr lang="en-US" sz="4800" cap="all" dirty="0">
              <a:latin typeface="Poppins Medium" panose="00000600000000000000" pitchFamily="50" charset="0"/>
              <a:cs typeface="Poppins Medium" panose="00000600000000000000" pitchFamily="50" charset="0"/>
            </a:endParaRPr>
          </a:p>
        </p:txBody>
      </p:sp>
      <p:sp>
        <p:nvSpPr>
          <p:cNvPr id="193" name="Marcador de texto 4">
            <a:extLst>
              <a:ext uri="{FF2B5EF4-FFF2-40B4-BE49-F238E27FC236}">
                <a16:creationId xmlns:a16="http://schemas.microsoft.com/office/drawing/2014/main" id="{616DCDCE-EB27-4784-BDC0-363134EEF4B7}"/>
              </a:ext>
            </a:extLst>
          </p:cNvPr>
          <p:cNvSpPr>
            <a:spLocks noGrp="1"/>
          </p:cNvSpPr>
          <p:nvPr>
            <p:ph type="body" idx="1"/>
          </p:nvPr>
        </p:nvSpPr>
        <p:spPr>
          <a:xfrm>
            <a:off x="386368" y="2487718"/>
            <a:ext cx="5423340" cy="2824171"/>
          </a:xfrm>
        </p:spPr>
        <p:txBody>
          <a:bodyPr vert="horz" lIns="91440" tIns="45720" rIns="91440" bIns="45720" rtlCol="0" anchor="ctr">
            <a:normAutofit/>
          </a:bodyPr>
          <a:lstStyle/>
          <a:p>
            <a:r>
              <a:rPr lang="en-US" dirty="0">
                <a:solidFill>
                  <a:srgbClr val="FF33CC"/>
                </a:solidFill>
                <a:latin typeface="Poppins Medium" panose="00000600000000000000" pitchFamily="50" charset="0"/>
                <a:cs typeface="Poppins Medium" panose="00000600000000000000" pitchFamily="50" charset="0"/>
              </a:rPr>
              <a:t>NO </a:t>
            </a:r>
            <a:r>
              <a:rPr lang="en-US" dirty="0" err="1">
                <a:solidFill>
                  <a:srgbClr val="FF33CC"/>
                </a:solidFill>
                <a:latin typeface="Poppins Medium" panose="00000600000000000000" pitchFamily="50" charset="0"/>
                <a:cs typeface="Poppins Medium" panose="00000600000000000000" pitchFamily="50" charset="0"/>
              </a:rPr>
              <a:t>incluyas</a:t>
            </a:r>
            <a:r>
              <a:rPr lang="en-US" dirty="0">
                <a:solidFill>
                  <a:srgbClr val="FF33CC"/>
                </a:solidFill>
                <a:latin typeface="Poppins Medium" panose="00000600000000000000" pitchFamily="50" charset="0"/>
                <a:cs typeface="Poppins Medium" panose="00000600000000000000" pitchFamily="50" charset="0"/>
              </a:rPr>
              <a:t> </a:t>
            </a:r>
            <a:r>
              <a:rPr lang="en-US" dirty="0" err="1">
                <a:solidFill>
                  <a:srgbClr val="FF33CC"/>
                </a:solidFill>
                <a:latin typeface="Poppins Medium" panose="00000600000000000000" pitchFamily="50" charset="0"/>
                <a:cs typeface="Poppins Medium" panose="00000600000000000000" pitchFamily="50" charset="0"/>
              </a:rPr>
              <a:t>productos</a:t>
            </a:r>
            <a:r>
              <a:rPr lang="en-US" dirty="0">
                <a:solidFill>
                  <a:srgbClr val="FF33CC"/>
                </a:solidFill>
                <a:latin typeface="Poppins Medium" panose="00000600000000000000" pitchFamily="50" charset="0"/>
                <a:cs typeface="Poppins Medium" panose="00000600000000000000" pitchFamily="50" charset="0"/>
              </a:rPr>
              <a:t> que no </a:t>
            </a:r>
            <a:r>
              <a:rPr lang="en-US" dirty="0" err="1">
                <a:solidFill>
                  <a:srgbClr val="FF33CC"/>
                </a:solidFill>
                <a:latin typeface="Poppins Medium" panose="00000600000000000000" pitchFamily="50" charset="0"/>
                <a:cs typeface="Poppins Medium" panose="00000600000000000000" pitchFamily="50" charset="0"/>
              </a:rPr>
              <a:t>vendes</a:t>
            </a:r>
            <a:r>
              <a:rPr lang="en-US" dirty="0">
                <a:solidFill>
                  <a:srgbClr val="FF33CC"/>
                </a:solidFill>
                <a:latin typeface="Poppins Medium" panose="00000600000000000000" pitchFamily="50" charset="0"/>
                <a:cs typeface="Poppins Medium" panose="00000600000000000000" pitchFamily="50" charset="0"/>
              </a:rPr>
              <a:t> </a:t>
            </a:r>
            <a:r>
              <a:rPr lang="en-US" dirty="0" err="1">
                <a:solidFill>
                  <a:srgbClr val="FF33CC"/>
                </a:solidFill>
                <a:latin typeface="Poppins Medium" panose="00000600000000000000" pitchFamily="50" charset="0"/>
                <a:cs typeface="Poppins Medium" panose="00000600000000000000" pitchFamily="50" charset="0"/>
              </a:rPr>
              <a:t>en</a:t>
            </a:r>
            <a:r>
              <a:rPr lang="en-US" dirty="0">
                <a:solidFill>
                  <a:srgbClr val="FF33CC"/>
                </a:solidFill>
                <a:latin typeface="Poppins Medium" panose="00000600000000000000" pitchFamily="50" charset="0"/>
                <a:cs typeface="Poppins Medium" panose="00000600000000000000" pitchFamily="50" charset="0"/>
              </a:rPr>
              <a:t> la </a:t>
            </a:r>
            <a:r>
              <a:rPr lang="en-US" dirty="0" err="1">
                <a:solidFill>
                  <a:srgbClr val="FF33CC"/>
                </a:solidFill>
                <a:latin typeface="Poppins Medium" panose="00000600000000000000" pitchFamily="50" charset="0"/>
                <a:cs typeface="Poppins Medium" panose="00000600000000000000" pitchFamily="50" charset="0"/>
              </a:rPr>
              <a:t>foto</a:t>
            </a:r>
            <a:endParaRPr lang="en-US" dirty="0">
              <a:solidFill>
                <a:srgbClr val="FF33CC"/>
              </a:solidFill>
              <a:latin typeface="Poppins Medium" panose="00000600000000000000" pitchFamily="50" charset="0"/>
              <a:cs typeface="Poppins Medium" panose="00000600000000000000" pitchFamily="50" charset="0"/>
            </a:endParaRPr>
          </a:p>
          <a:p>
            <a:r>
              <a:rPr lang="en-US" dirty="0">
                <a:latin typeface="Poppins Medium" panose="00000600000000000000" pitchFamily="50" charset="0"/>
                <a:cs typeface="Poppins Medium" panose="00000600000000000000" pitchFamily="50" charset="0"/>
              </a:rPr>
              <a:t>El </a:t>
            </a:r>
            <a:r>
              <a:rPr lang="en-US" dirty="0" err="1">
                <a:latin typeface="Poppins Medium" panose="00000600000000000000" pitchFamily="50" charset="0"/>
                <a:cs typeface="Poppins Medium" panose="00000600000000000000" pitchFamily="50" charset="0"/>
              </a:rPr>
              <a:t>estuche</a:t>
            </a:r>
            <a:r>
              <a:rPr lang="en-US" dirty="0">
                <a:latin typeface="Poppins Medium" panose="00000600000000000000" pitchFamily="50" charset="0"/>
                <a:cs typeface="Poppins Medium" panose="00000600000000000000" pitchFamily="50" charset="0"/>
              </a:rPr>
              <a:t> de la </a:t>
            </a:r>
            <a:r>
              <a:rPr lang="en-US" dirty="0" err="1">
                <a:latin typeface="Poppins Medium" panose="00000600000000000000" pitchFamily="50" charset="0"/>
                <a:cs typeface="Poppins Medium" panose="00000600000000000000" pitchFamily="50" charset="0"/>
              </a:rPr>
              <a:t>parte</a:t>
            </a:r>
            <a:r>
              <a:rPr lang="en-US" dirty="0">
                <a:latin typeface="Poppins Medium" panose="00000600000000000000" pitchFamily="50" charset="0"/>
                <a:cs typeface="Poppins Medium" panose="00000600000000000000" pitchFamily="50" charset="0"/>
              </a:rPr>
              <a:t> inferior, NO VA INCLUIDO -&gt; </a:t>
            </a:r>
            <a:r>
              <a:rPr lang="en-US" dirty="0" err="1">
                <a:latin typeface="Poppins Medium" panose="00000600000000000000" pitchFamily="50" charset="0"/>
                <a:cs typeface="Poppins Medium" panose="00000600000000000000" pitchFamily="50" charset="0"/>
              </a:rPr>
              <a:t>Reclamación</a:t>
            </a:r>
            <a:r>
              <a:rPr lang="en-US" dirty="0">
                <a:latin typeface="Poppins Medium" panose="00000600000000000000" pitchFamily="50" charset="0"/>
                <a:cs typeface="Poppins Medium" panose="00000600000000000000" pitchFamily="50" charset="0"/>
              </a:rPr>
              <a:t> al canto</a:t>
            </a:r>
          </a:p>
          <a:p>
            <a:endParaRPr lang="en-US" dirty="0">
              <a:solidFill>
                <a:srgbClr val="FF33CC"/>
              </a:solidFill>
              <a:latin typeface="Poppins Medium" panose="00000600000000000000" pitchFamily="50" charset="0"/>
              <a:cs typeface="Poppins Medium" panose="00000600000000000000" pitchFamily="50" charset="0"/>
            </a:endParaRPr>
          </a:p>
          <a:p>
            <a:r>
              <a:rPr lang="en-US" sz="4400" dirty="0">
                <a:solidFill>
                  <a:srgbClr val="FF33CC"/>
                </a:solidFill>
                <a:latin typeface="Poppins Medium" panose="00000600000000000000" pitchFamily="50" charset="0"/>
                <a:cs typeface="Poppins Medium" panose="00000600000000000000" pitchFamily="50" charset="0"/>
              </a:rPr>
              <a:t>FOTO INCORRECTA</a:t>
            </a:r>
          </a:p>
        </p:txBody>
      </p:sp>
      <p:pic>
        <p:nvPicPr>
          <p:cNvPr id="3" name="Imagen 2" descr="Imagen que contiene Diagrama&#10;&#10;Descripción generada automáticamente">
            <a:extLst>
              <a:ext uri="{FF2B5EF4-FFF2-40B4-BE49-F238E27FC236}">
                <a16:creationId xmlns:a16="http://schemas.microsoft.com/office/drawing/2014/main" id="{275D46BF-CACB-4F6F-87FE-E16D910A96A3}"/>
              </a:ext>
            </a:extLst>
          </p:cNvPr>
          <p:cNvPicPr>
            <a:picLocks noChangeAspect="1"/>
          </p:cNvPicPr>
          <p:nvPr/>
        </p:nvPicPr>
        <p:blipFill>
          <a:blip r:embed="rId4"/>
          <a:stretch>
            <a:fillRect/>
          </a:stretch>
        </p:blipFill>
        <p:spPr>
          <a:xfrm>
            <a:off x="6861755" y="1988753"/>
            <a:ext cx="4759760" cy="4195932"/>
          </a:xfrm>
          <a:prstGeom prst="rect">
            <a:avLst/>
          </a:prstGeom>
        </p:spPr>
      </p:pic>
    </p:spTree>
    <p:extLst>
      <p:ext uri="{BB962C8B-B14F-4D97-AF65-F5344CB8AC3E}">
        <p14:creationId xmlns:p14="http://schemas.microsoft.com/office/powerpoint/2010/main" val="134576936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3950875" cy="1360714"/>
          </a:xfrm>
          <a:prstGeom prst="rect">
            <a:avLst/>
          </a:prstGeom>
          <a:effectLst/>
        </p:spPr>
        <p:txBody>
          <a:bodyPr vert="horz" lIns="91440" tIns="45720" rIns="91440" bIns="45720" rtlCol="0" anchor="ctr">
            <a:normAutofit fontScale="92500" lnSpcReduction="10000"/>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a:latin typeface="Poppins Medium" panose="00000600000000000000" pitchFamily="50" charset="0"/>
                <a:cs typeface="Poppins Medium" panose="00000600000000000000" pitchFamily="50" charset="0"/>
              </a:rPr>
              <a:t>EJEMPLOS </a:t>
            </a:r>
          </a:p>
          <a:p>
            <a:r>
              <a:rPr lang="en-US" sz="4800" cap="all" dirty="0">
                <a:latin typeface="Poppins Medium" panose="00000600000000000000" pitchFamily="50" charset="0"/>
                <a:cs typeface="Poppins Medium" panose="00000600000000000000" pitchFamily="50" charset="0"/>
              </a:rPr>
              <a:t>DE </a:t>
            </a:r>
            <a:r>
              <a:rPr lang="en-US" sz="4800" cap="all" dirty="0" err="1">
                <a:latin typeface="Poppins Medium" panose="00000600000000000000" pitchFamily="50" charset="0"/>
                <a:cs typeface="Poppins Medium" panose="00000600000000000000" pitchFamily="50" charset="0"/>
              </a:rPr>
              <a:t>imágenes</a:t>
            </a:r>
            <a:endParaRPr lang="en-US" sz="4800" cap="all" dirty="0">
              <a:latin typeface="Poppins Medium" panose="00000600000000000000" pitchFamily="50" charset="0"/>
              <a:cs typeface="Poppins Medium" panose="00000600000000000000" pitchFamily="50" charset="0"/>
            </a:endParaRPr>
          </a:p>
        </p:txBody>
      </p:sp>
      <p:sp>
        <p:nvSpPr>
          <p:cNvPr id="193" name="Marcador de texto 4">
            <a:extLst>
              <a:ext uri="{FF2B5EF4-FFF2-40B4-BE49-F238E27FC236}">
                <a16:creationId xmlns:a16="http://schemas.microsoft.com/office/drawing/2014/main" id="{616DCDCE-EB27-4784-BDC0-363134EEF4B7}"/>
              </a:ext>
            </a:extLst>
          </p:cNvPr>
          <p:cNvSpPr>
            <a:spLocks noGrp="1"/>
          </p:cNvSpPr>
          <p:nvPr>
            <p:ph type="body" idx="1"/>
          </p:nvPr>
        </p:nvSpPr>
        <p:spPr>
          <a:xfrm>
            <a:off x="386368" y="2487718"/>
            <a:ext cx="5423340" cy="2824171"/>
          </a:xfrm>
        </p:spPr>
        <p:txBody>
          <a:bodyPr vert="horz" lIns="91440" tIns="45720" rIns="91440" bIns="45720" rtlCol="0" anchor="ctr">
            <a:normAutofit fontScale="92500" lnSpcReduction="20000"/>
          </a:bodyPr>
          <a:lstStyle/>
          <a:p>
            <a:r>
              <a:rPr lang="en-US" dirty="0">
                <a:solidFill>
                  <a:srgbClr val="FF33CC"/>
                </a:solidFill>
                <a:latin typeface="Poppins Medium" panose="00000600000000000000" pitchFamily="50" charset="0"/>
                <a:cs typeface="Poppins Medium" panose="00000600000000000000" pitchFamily="50" charset="0"/>
              </a:rPr>
              <a:t>Indica la </a:t>
            </a:r>
            <a:r>
              <a:rPr lang="en-US" dirty="0" err="1">
                <a:solidFill>
                  <a:srgbClr val="FF33CC"/>
                </a:solidFill>
                <a:latin typeface="Poppins Medium" panose="00000600000000000000" pitchFamily="50" charset="0"/>
                <a:cs typeface="Poppins Medium" panose="00000600000000000000" pitchFamily="50" charset="0"/>
              </a:rPr>
              <a:t>dimensión</a:t>
            </a:r>
            <a:r>
              <a:rPr lang="en-US" dirty="0">
                <a:solidFill>
                  <a:srgbClr val="FF33CC"/>
                </a:solidFill>
                <a:latin typeface="Poppins Medium" panose="00000600000000000000" pitchFamily="50" charset="0"/>
                <a:cs typeface="Poppins Medium" panose="00000600000000000000" pitchFamily="50" charset="0"/>
              </a:rPr>
              <a:t> de un </a:t>
            </a:r>
            <a:r>
              <a:rPr lang="en-US" dirty="0" err="1">
                <a:solidFill>
                  <a:srgbClr val="FF33CC"/>
                </a:solidFill>
                <a:latin typeface="Poppins Medium" panose="00000600000000000000" pitchFamily="50" charset="0"/>
                <a:cs typeface="Poppins Medium" panose="00000600000000000000" pitchFamily="50" charset="0"/>
              </a:rPr>
              <a:t>producto</a:t>
            </a:r>
            <a:r>
              <a:rPr lang="en-US" dirty="0">
                <a:solidFill>
                  <a:srgbClr val="FF33CC"/>
                </a:solidFill>
                <a:latin typeface="Poppins Medium" panose="00000600000000000000" pitchFamily="50" charset="0"/>
                <a:cs typeface="Poppins Medium" panose="00000600000000000000" pitchFamily="50" charset="0"/>
              </a:rPr>
              <a:t> con un </a:t>
            </a:r>
            <a:r>
              <a:rPr lang="en-US" dirty="0" err="1">
                <a:solidFill>
                  <a:srgbClr val="FF33CC"/>
                </a:solidFill>
                <a:latin typeface="Poppins Medium" panose="00000600000000000000" pitchFamily="50" charset="0"/>
                <a:cs typeface="Poppins Medium" panose="00000600000000000000" pitchFamily="50" charset="0"/>
              </a:rPr>
              <a:t>objeto</a:t>
            </a:r>
            <a:r>
              <a:rPr lang="en-US" dirty="0">
                <a:solidFill>
                  <a:srgbClr val="FF33CC"/>
                </a:solidFill>
                <a:latin typeface="Poppins Medium" panose="00000600000000000000" pitchFamily="50" charset="0"/>
                <a:cs typeface="Poppins Medium" panose="00000600000000000000" pitchFamily="50" charset="0"/>
              </a:rPr>
              <a:t> que </a:t>
            </a:r>
            <a:r>
              <a:rPr lang="en-US" dirty="0" err="1">
                <a:solidFill>
                  <a:srgbClr val="FF33CC"/>
                </a:solidFill>
                <a:latin typeface="Poppins Medium" panose="00000600000000000000" pitchFamily="50" charset="0"/>
                <a:cs typeface="Poppins Medium" panose="00000600000000000000" pitchFamily="50" charset="0"/>
              </a:rPr>
              <a:t>nos</a:t>
            </a:r>
            <a:r>
              <a:rPr lang="en-US" dirty="0">
                <a:solidFill>
                  <a:srgbClr val="FF33CC"/>
                </a:solidFill>
                <a:latin typeface="Poppins Medium" panose="00000600000000000000" pitchFamily="50" charset="0"/>
                <a:cs typeface="Poppins Medium" panose="00000600000000000000" pitchFamily="50" charset="0"/>
              </a:rPr>
              <a:t> sea </a:t>
            </a:r>
            <a:r>
              <a:rPr lang="en-US" dirty="0" err="1">
                <a:solidFill>
                  <a:srgbClr val="FF33CC"/>
                </a:solidFill>
                <a:latin typeface="Poppins Medium" panose="00000600000000000000" pitchFamily="50" charset="0"/>
                <a:cs typeface="Poppins Medium" panose="00000600000000000000" pitchFamily="50" charset="0"/>
              </a:rPr>
              <a:t>cotidiano</a:t>
            </a:r>
            <a:endParaRPr lang="en-US" dirty="0">
              <a:solidFill>
                <a:srgbClr val="FF33CC"/>
              </a:solidFill>
              <a:latin typeface="Poppins Medium" panose="00000600000000000000" pitchFamily="50" charset="0"/>
              <a:cs typeface="Poppins Medium" panose="00000600000000000000" pitchFamily="50" charset="0"/>
            </a:endParaRPr>
          </a:p>
          <a:p>
            <a:pPr marL="342900" indent="-342900">
              <a:buFont typeface="Arial" panose="020B0604020202020204" pitchFamily="34" charset="0"/>
              <a:buChar char="•"/>
            </a:pPr>
            <a:r>
              <a:rPr lang="en-US" dirty="0">
                <a:latin typeface="Poppins Medium" panose="00000600000000000000" pitchFamily="50" charset="0"/>
                <a:cs typeface="Poppins Medium" panose="00000600000000000000" pitchFamily="50" charset="0"/>
              </a:rPr>
              <a:t>Un </a:t>
            </a:r>
            <a:r>
              <a:rPr lang="en-US" dirty="0" err="1">
                <a:latin typeface="Poppins Medium" panose="00000600000000000000" pitchFamily="50" charset="0"/>
                <a:cs typeface="Poppins Medium" panose="00000600000000000000" pitchFamily="50" charset="0"/>
              </a:rPr>
              <a:t>móvil</a:t>
            </a:r>
            <a:endParaRPr lang="en-US" dirty="0">
              <a:latin typeface="Poppins Medium" panose="00000600000000000000" pitchFamily="50" charset="0"/>
              <a:cs typeface="Poppins Medium" panose="00000600000000000000" pitchFamily="50" charset="0"/>
            </a:endParaRPr>
          </a:p>
          <a:p>
            <a:pPr marL="342900" indent="-342900">
              <a:buFont typeface="Arial" panose="020B0604020202020204" pitchFamily="34" charset="0"/>
              <a:buChar char="•"/>
            </a:pPr>
            <a:r>
              <a:rPr lang="en-US" dirty="0">
                <a:latin typeface="Poppins Medium" panose="00000600000000000000" pitchFamily="50" charset="0"/>
                <a:cs typeface="Poppins Medium" panose="00000600000000000000" pitchFamily="50" charset="0"/>
              </a:rPr>
              <a:t>Una </a:t>
            </a:r>
            <a:r>
              <a:rPr lang="en-US" dirty="0" err="1">
                <a:latin typeface="Poppins Medium" panose="00000600000000000000" pitchFamily="50" charset="0"/>
                <a:cs typeface="Poppins Medium" panose="00000600000000000000" pitchFamily="50" charset="0"/>
              </a:rPr>
              <a:t>taza</a:t>
            </a:r>
            <a:endParaRPr lang="en-US" dirty="0">
              <a:latin typeface="Poppins Medium" panose="00000600000000000000" pitchFamily="50" charset="0"/>
              <a:cs typeface="Poppins Medium" panose="00000600000000000000" pitchFamily="50" charset="0"/>
            </a:endParaRPr>
          </a:p>
          <a:p>
            <a:pPr marL="342900" indent="-342900">
              <a:buFont typeface="Arial" panose="020B0604020202020204" pitchFamily="34" charset="0"/>
              <a:buChar char="•"/>
            </a:pPr>
            <a:r>
              <a:rPr lang="en-US" dirty="0">
                <a:latin typeface="Poppins Medium" panose="00000600000000000000" pitchFamily="50" charset="0"/>
                <a:cs typeface="Poppins Medium" panose="00000600000000000000" pitchFamily="50" charset="0"/>
              </a:rPr>
              <a:t>Una mano</a:t>
            </a:r>
          </a:p>
          <a:p>
            <a:endParaRPr lang="en-US" dirty="0">
              <a:solidFill>
                <a:srgbClr val="FF33CC"/>
              </a:solidFill>
              <a:latin typeface="Poppins Medium" panose="00000600000000000000" pitchFamily="50" charset="0"/>
              <a:cs typeface="Poppins Medium" panose="00000600000000000000" pitchFamily="50" charset="0"/>
            </a:endParaRPr>
          </a:p>
          <a:p>
            <a:r>
              <a:rPr lang="en-US" sz="4400" dirty="0">
                <a:solidFill>
                  <a:srgbClr val="FF33CC"/>
                </a:solidFill>
                <a:latin typeface="Poppins Medium" panose="00000600000000000000" pitchFamily="50" charset="0"/>
                <a:cs typeface="Poppins Medium" panose="00000600000000000000" pitchFamily="50" charset="0"/>
              </a:rPr>
              <a:t>FOTO CORRECTA</a:t>
            </a:r>
          </a:p>
        </p:txBody>
      </p:sp>
      <p:pic>
        <p:nvPicPr>
          <p:cNvPr id="4" name="Imagen 3" descr="Icono&#10;&#10;Descripción generada automáticamente con confianza baja">
            <a:extLst>
              <a:ext uri="{FF2B5EF4-FFF2-40B4-BE49-F238E27FC236}">
                <a16:creationId xmlns:a16="http://schemas.microsoft.com/office/drawing/2014/main" id="{A7C488BD-6039-4C31-B0BE-3A8F48FE781C}"/>
              </a:ext>
            </a:extLst>
          </p:cNvPr>
          <p:cNvPicPr>
            <a:picLocks noChangeAspect="1"/>
          </p:cNvPicPr>
          <p:nvPr/>
        </p:nvPicPr>
        <p:blipFill>
          <a:blip r:embed="rId4"/>
          <a:stretch>
            <a:fillRect/>
          </a:stretch>
        </p:blipFill>
        <p:spPr>
          <a:xfrm>
            <a:off x="6994328" y="1667263"/>
            <a:ext cx="4538841" cy="4516260"/>
          </a:xfrm>
          <a:prstGeom prst="rect">
            <a:avLst/>
          </a:prstGeom>
        </p:spPr>
      </p:pic>
    </p:spTree>
    <p:extLst>
      <p:ext uri="{BB962C8B-B14F-4D97-AF65-F5344CB8AC3E}">
        <p14:creationId xmlns:p14="http://schemas.microsoft.com/office/powerpoint/2010/main" val="152122901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3950875" cy="1360714"/>
          </a:xfrm>
          <a:prstGeom prst="rect">
            <a:avLst/>
          </a:prstGeom>
          <a:effectLst/>
        </p:spPr>
        <p:txBody>
          <a:bodyPr vert="horz" lIns="91440" tIns="45720" rIns="91440" bIns="45720" rtlCol="0" anchor="ctr">
            <a:normAutofit fontScale="92500" lnSpcReduction="10000"/>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a:latin typeface="Poppins Medium" panose="00000600000000000000" pitchFamily="50" charset="0"/>
                <a:cs typeface="Poppins Medium" panose="00000600000000000000" pitchFamily="50" charset="0"/>
              </a:rPr>
              <a:t>EJEMPLOS </a:t>
            </a:r>
          </a:p>
          <a:p>
            <a:r>
              <a:rPr lang="en-US" sz="4800" cap="all" dirty="0">
                <a:latin typeface="Poppins Medium" panose="00000600000000000000" pitchFamily="50" charset="0"/>
                <a:cs typeface="Poppins Medium" panose="00000600000000000000" pitchFamily="50" charset="0"/>
              </a:rPr>
              <a:t>DE </a:t>
            </a:r>
            <a:r>
              <a:rPr lang="en-US" sz="4800" cap="all" dirty="0" err="1">
                <a:latin typeface="Poppins Medium" panose="00000600000000000000" pitchFamily="50" charset="0"/>
                <a:cs typeface="Poppins Medium" panose="00000600000000000000" pitchFamily="50" charset="0"/>
              </a:rPr>
              <a:t>imágenes</a:t>
            </a:r>
            <a:endParaRPr lang="en-US" sz="4800" cap="all" dirty="0">
              <a:latin typeface="Poppins Medium" panose="00000600000000000000" pitchFamily="50" charset="0"/>
              <a:cs typeface="Poppins Medium" panose="00000600000000000000" pitchFamily="50" charset="0"/>
            </a:endParaRPr>
          </a:p>
        </p:txBody>
      </p:sp>
      <p:sp>
        <p:nvSpPr>
          <p:cNvPr id="193" name="Marcador de texto 4">
            <a:extLst>
              <a:ext uri="{FF2B5EF4-FFF2-40B4-BE49-F238E27FC236}">
                <a16:creationId xmlns:a16="http://schemas.microsoft.com/office/drawing/2014/main" id="{616DCDCE-EB27-4784-BDC0-363134EEF4B7}"/>
              </a:ext>
            </a:extLst>
          </p:cNvPr>
          <p:cNvSpPr>
            <a:spLocks noGrp="1"/>
          </p:cNvSpPr>
          <p:nvPr>
            <p:ph type="body" idx="1"/>
          </p:nvPr>
        </p:nvSpPr>
        <p:spPr>
          <a:xfrm>
            <a:off x="386368" y="2487718"/>
            <a:ext cx="5423340" cy="2824171"/>
          </a:xfrm>
        </p:spPr>
        <p:txBody>
          <a:bodyPr vert="horz" lIns="91440" tIns="45720" rIns="91440" bIns="45720" rtlCol="0" anchor="ctr">
            <a:normAutofit/>
          </a:bodyPr>
          <a:lstStyle/>
          <a:p>
            <a:r>
              <a:rPr lang="en-US" dirty="0">
                <a:solidFill>
                  <a:srgbClr val="FF33CC"/>
                </a:solidFill>
                <a:latin typeface="Poppins Medium" panose="00000600000000000000" pitchFamily="50" charset="0"/>
                <a:cs typeface="Poppins Medium" panose="00000600000000000000" pitchFamily="50" charset="0"/>
              </a:rPr>
              <a:t>Ten </a:t>
            </a:r>
            <a:r>
              <a:rPr lang="en-US" dirty="0" err="1">
                <a:solidFill>
                  <a:srgbClr val="FF33CC"/>
                </a:solidFill>
                <a:latin typeface="Poppins Medium" panose="00000600000000000000" pitchFamily="50" charset="0"/>
                <a:cs typeface="Poppins Medium" panose="00000600000000000000" pitchFamily="50" charset="0"/>
              </a:rPr>
              <a:t>en</a:t>
            </a:r>
            <a:r>
              <a:rPr lang="en-US" dirty="0">
                <a:solidFill>
                  <a:srgbClr val="FF33CC"/>
                </a:solidFill>
                <a:latin typeface="Poppins Medium" panose="00000600000000000000" pitchFamily="50" charset="0"/>
                <a:cs typeface="Poppins Medium" panose="00000600000000000000" pitchFamily="50" charset="0"/>
              </a:rPr>
              <a:t> </a:t>
            </a:r>
            <a:r>
              <a:rPr lang="en-US" dirty="0" err="1">
                <a:solidFill>
                  <a:srgbClr val="FF33CC"/>
                </a:solidFill>
                <a:latin typeface="Poppins Medium" panose="00000600000000000000" pitchFamily="50" charset="0"/>
                <a:cs typeface="Poppins Medium" panose="00000600000000000000" pitchFamily="50" charset="0"/>
              </a:rPr>
              <a:t>cuenta</a:t>
            </a:r>
            <a:r>
              <a:rPr lang="en-US" dirty="0">
                <a:solidFill>
                  <a:srgbClr val="FF33CC"/>
                </a:solidFill>
                <a:latin typeface="Poppins Medium" panose="00000600000000000000" pitchFamily="50" charset="0"/>
                <a:cs typeface="Poppins Medium" panose="00000600000000000000" pitchFamily="50" charset="0"/>
              </a:rPr>
              <a:t> </a:t>
            </a:r>
            <a:r>
              <a:rPr lang="en-US" dirty="0" err="1">
                <a:solidFill>
                  <a:srgbClr val="FF33CC"/>
                </a:solidFill>
                <a:latin typeface="Poppins Medium" panose="00000600000000000000" pitchFamily="50" charset="0"/>
                <a:cs typeface="Poppins Medium" panose="00000600000000000000" pitchFamily="50" charset="0"/>
              </a:rPr>
              <a:t>en</a:t>
            </a:r>
            <a:r>
              <a:rPr lang="en-US" dirty="0">
                <a:solidFill>
                  <a:srgbClr val="FF33CC"/>
                </a:solidFill>
                <a:latin typeface="Poppins Medium" panose="00000600000000000000" pitchFamily="50" charset="0"/>
                <a:cs typeface="Poppins Medium" panose="00000600000000000000" pitchFamily="50" charset="0"/>
              </a:rPr>
              <a:t> </a:t>
            </a:r>
            <a:r>
              <a:rPr lang="en-US" dirty="0" err="1">
                <a:solidFill>
                  <a:srgbClr val="FF33CC"/>
                </a:solidFill>
                <a:latin typeface="Poppins Medium" panose="00000600000000000000" pitchFamily="50" charset="0"/>
                <a:cs typeface="Poppins Medium" panose="00000600000000000000" pitchFamily="50" charset="0"/>
              </a:rPr>
              <a:t>qué</a:t>
            </a:r>
            <a:r>
              <a:rPr lang="en-US" dirty="0">
                <a:solidFill>
                  <a:srgbClr val="FF33CC"/>
                </a:solidFill>
                <a:latin typeface="Poppins Medium" panose="00000600000000000000" pitchFamily="50" charset="0"/>
                <a:cs typeface="Poppins Medium" panose="00000600000000000000" pitchFamily="50" charset="0"/>
              </a:rPr>
              <a:t> </a:t>
            </a:r>
            <a:r>
              <a:rPr lang="en-US" dirty="0" err="1">
                <a:solidFill>
                  <a:srgbClr val="FF33CC"/>
                </a:solidFill>
                <a:latin typeface="Poppins Medium" panose="00000600000000000000" pitchFamily="50" charset="0"/>
                <a:cs typeface="Poppins Medium" panose="00000600000000000000" pitchFamily="50" charset="0"/>
              </a:rPr>
              <a:t>país</a:t>
            </a:r>
            <a:r>
              <a:rPr lang="en-US" dirty="0">
                <a:solidFill>
                  <a:srgbClr val="FF33CC"/>
                </a:solidFill>
                <a:latin typeface="Poppins Medium" panose="00000600000000000000" pitchFamily="50" charset="0"/>
                <a:cs typeface="Poppins Medium" panose="00000600000000000000" pitchFamily="50" charset="0"/>
              </a:rPr>
              <a:t> </a:t>
            </a:r>
            <a:r>
              <a:rPr lang="en-US" dirty="0" err="1">
                <a:solidFill>
                  <a:srgbClr val="FF33CC"/>
                </a:solidFill>
                <a:latin typeface="Poppins Medium" panose="00000600000000000000" pitchFamily="50" charset="0"/>
                <a:cs typeface="Poppins Medium" panose="00000600000000000000" pitchFamily="50" charset="0"/>
              </a:rPr>
              <a:t>estas</a:t>
            </a:r>
            <a:r>
              <a:rPr lang="en-US" dirty="0">
                <a:solidFill>
                  <a:srgbClr val="FF33CC"/>
                </a:solidFill>
                <a:latin typeface="Poppins Medium" panose="00000600000000000000" pitchFamily="50" charset="0"/>
                <a:cs typeface="Poppins Medium" panose="00000600000000000000" pitchFamily="50" charset="0"/>
              </a:rPr>
              <a:t> </a:t>
            </a:r>
            <a:r>
              <a:rPr lang="en-US" dirty="0" err="1">
                <a:solidFill>
                  <a:srgbClr val="FF33CC"/>
                </a:solidFill>
                <a:latin typeface="Poppins Medium" panose="00000600000000000000" pitchFamily="50" charset="0"/>
                <a:cs typeface="Poppins Medium" panose="00000600000000000000" pitchFamily="50" charset="0"/>
              </a:rPr>
              <a:t>vendiendo</a:t>
            </a:r>
            <a:r>
              <a:rPr lang="en-US" dirty="0">
                <a:solidFill>
                  <a:srgbClr val="FF33CC"/>
                </a:solidFill>
                <a:latin typeface="Poppins Medium" panose="00000600000000000000" pitchFamily="50" charset="0"/>
                <a:cs typeface="Poppins Medium" panose="00000600000000000000" pitchFamily="50" charset="0"/>
              </a:rPr>
              <a:t>. NO </a:t>
            </a:r>
            <a:r>
              <a:rPr lang="en-US" dirty="0" err="1">
                <a:solidFill>
                  <a:srgbClr val="FF33CC"/>
                </a:solidFill>
                <a:latin typeface="Poppins Medium" panose="00000600000000000000" pitchFamily="50" charset="0"/>
                <a:cs typeface="Poppins Medium" panose="00000600000000000000" pitchFamily="50" charset="0"/>
              </a:rPr>
              <a:t>todo</a:t>
            </a:r>
            <a:r>
              <a:rPr lang="en-US" dirty="0">
                <a:solidFill>
                  <a:srgbClr val="FF33CC"/>
                </a:solidFill>
                <a:latin typeface="Poppins Medium" panose="00000600000000000000" pitchFamily="50" charset="0"/>
                <a:cs typeface="Poppins Medium" panose="00000600000000000000" pitchFamily="50" charset="0"/>
              </a:rPr>
              <a:t> vale para </a:t>
            </a:r>
            <a:r>
              <a:rPr lang="en-US" dirty="0" err="1">
                <a:solidFill>
                  <a:srgbClr val="FF33CC"/>
                </a:solidFill>
                <a:latin typeface="Poppins Medium" panose="00000600000000000000" pitchFamily="50" charset="0"/>
                <a:cs typeface="Poppins Medium" panose="00000600000000000000" pitchFamily="50" charset="0"/>
              </a:rPr>
              <a:t>todos</a:t>
            </a:r>
            <a:endParaRPr lang="en-US" dirty="0">
              <a:solidFill>
                <a:srgbClr val="FF33CC"/>
              </a:solidFill>
              <a:latin typeface="Poppins Medium" panose="00000600000000000000" pitchFamily="50" charset="0"/>
              <a:cs typeface="Poppins Medium" panose="00000600000000000000" pitchFamily="50" charset="0"/>
            </a:endParaRPr>
          </a:p>
          <a:p>
            <a:pPr marL="342900" indent="-342900">
              <a:buFont typeface="Arial" panose="020B0604020202020204" pitchFamily="34" charset="0"/>
              <a:buChar char="•"/>
            </a:pPr>
            <a:r>
              <a:rPr lang="en-US" dirty="0">
                <a:latin typeface="Poppins Medium" panose="00000600000000000000" pitchFamily="50" charset="0"/>
                <a:cs typeface="Poppins Medium" panose="00000600000000000000" pitchFamily="50" charset="0"/>
              </a:rPr>
              <a:t>¿</a:t>
            </a:r>
            <a:r>
              <a:rPr lang="en-US" dirty="0" err="1">
                <a:latin typeface="Poppins Medium" panose="00000600000000000000" pitchFamily="50" charset="0"/>
                <a:cs typeface="Poppins Medium" panose="00000600000000000000" pitchFamily="50" charset="0"/>
              </a:rPr>
              <a:t>Jirafas</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en</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España</a:t>
            </a:r>
            <a:r>
              <a:rPr lang="en-US" dirty="0">
                <a:latin typeface="Poppins Medium" panose="00000600000000000000" pitchFamily="50" charset="0"/>
                <a:cs typeface="Poppins Medium" panose="00000600000000000000" pitchFamily="50" charset="0"/>
              </a:rPr>
              <a:t>?</a:t>
            </a:r>
          </a:p>
          <a:p>
            <a:endParaRPr lang="en-US" dirty="0">
              <a:solidFill>
                <a:srgbClr val="FF33CC"/>
              </a:solidFill>
              <a:latin typeface="Poppins Medium" panose="00000600000000000000" pitchFamily="50" charset="0"/>
              <a:cs typeface="Poppins Medium" panose="00000600000000000000" pitchFamily="50" charset="0"/>
            </a:endParaRPr>
          </a:p>
          <a:p>
            <a:r>
              <a:rPr lang="en-US" sz="4400" dirty="0">
                <a:solidFill>
                  <a:srgbClr val="FF33CC"/>
                </a:solidFill>
                <a:latin typeface="Poppins Medium" panose="00000600000000000000" pitchFamily="50" charset="0"/>
                <a:cs typeface="Poppins Medium" panose="00000600000000000000" pitchFamily="50" charset="0"/>
              </a:rPr>
              <a:t>FOTO INCORRECTA</a:t>
            </a:r>
          </a:p>
        </p:txBody>
      </p:sp>
      <p:pic>
        <p:nvPicPr>
          <p:cNvPr id="3" name="Imagen 2" descr="Interfaz de usuario gráfica&#10;&#10;Descripción generada automáticamente con confianza media">
            <a:extLst>
              <a:ext uri="{FF2B5EF4-FFF2-40B4-BE49-F238E27FC236}">
                <a16:creationId xmlns:a16="http://schemas.microsoft.com/office/drawing/2014/main" id="{E29771C1-CA73-41C7-87D1-5389BAF45869}"/>
              </a:ext>
            </a:extLst>
          </p:cNvPr>
          <p:cNvPicPr>
            <a:picLocks noChangeAspect="1"/>
          </p:cNvPicPr>
          <p:nvPr/>
        </p:nvPicPr>
        <p:blipFill>
          <a:blip r:embed="rId4"/>
          <a:stretch>
            <a:fillRect/>
          </a:stretch>
        </p:blipFill>
        <p:spPr>
          <a:xfrm>
            <a:off x="7010488" y="1703962"/>
            <a:ext cx="4406256" cy="4290411"/>
          </a:xfrm>
          <a:prstGeom prst="rect">
            <a:avLst/>
          </a:prstGeom>
        </p:spPr>
      </p:pic>
    </p:spTree>
    <p:extLst>
      <p:ext uri="{BB962C8B-B14F-4D97-AF65-F5344CB8AC3E}">
        <p14:creationId xmlns:p14="http://schemas.microsoft.com/office/powerpoint/2010/main" val="228718651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3950875" cy="1360714"/>
          </a:xfrm>
          <a:prstGeom prst="rect">
            <a:avLst/>
          </a:prstGeom>
          <a:effectLst/>
        </p:spPr>
        <p:txBody>
          <a:bodyPr vert="horz" lIns="91440" tIns="45720" rIns="91440" bIns="45720" rtlCol="0" anchor="ctr">
            <a:normAutofit fontScale="92500" lnSpcReduction="10000"/>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a:latin typeface="Poppins Medium" panose="00000600000000000000" pitchFamily="50" charset="0"/>
                <a:cs typeface="Poppins Medium" panose="00000600000000000000" pitchFamily="50" charset="0"/>
              </a:rPr>
              <a:t>EJEMPLOS </a:t>
            </a:r>
          </a:p>
          <a:p>
            <a:r>
              <a:rPr lang="en-US" sz="4800" cap="all" dirty="0">
                <a:latin typeface="Poppins Medium" panose="00000600000000000000" pitchFamily="50" charset="0"/>
                <a:cs typeface="Poppins Medium" panose="00000600000000000000" pitchFamily="50" charset="0"/>
              </a:rPr>
              <a:t>DE </a:t>
            </a:r>
            <a:r>
              <a:rPr lang="en-US" sz="4800" cap="all" dirty="0" err="1">
                <a:latin typeface="Poppins Medium" panose="00000600000000000000" pitchFamily="50" charset="0"/>
                <a:cs typeface="Poppins Medium" panose="00000600000000000000" pitchFamily="50" charset="0"/>
              </a:rPr>
              <a:t>imágenes</a:t>
            </a:r>
            <a:endParaRPr lang="en-US" sz="4800" cap="all" dirty="0">
              <a:latin typeface="Poppins Medium" panose="00000600000000000000" pitchFamily="50" charset="0"/>
              <a:cs typeface="Poppins Medium" panose="00000600000000000000" pitchFamily="50" charset="0"/>
            </a:endParaRPr>
          </a:p>
        </p:txBody>
      </p:sp>
      <p:sp>
        <p:nvSpPr>
          <p:cNvPr id="193" name="Marcador de texto 4">
            <a:extLst>
              <a:ext uri="{FF2B5EF4-FFF2-40B4-BE49-F238E27FC236}">
                <a16:creationId xmlns:a16="http://schemas.microsoft.com/office/drawing/2014/main" id="{616DCDCE-EB27-4784-BDC0-363134EEF4B7}"/>
              </a:ext>
            </a:extLst>
          </p:cNvPr>
          <p:cNvSpPr>
            <a:spLocks noGrp="1"/>
          </p:cNvSpPr>
          <p:nvPr>
            <p:ph type="body" idx="1"/>
          </p:nvPr>
        </p:nvSpPr>
        <p:spPr>
          <a:xfrm>
            <a:off x="386368" y="2487718"/>
            <a:ext cx="5423340" cy="2824171"/>
          </a:xfrm>
        </p:spPr>
        <p:txBody>
          <a:bodyPr vert="horz" lIns="91440" tIns="45720" rIns="91440" bIns="45720" rtlCol="0" anchor="ctr">
            <a:normAutofit/>
          </a:bodyPr>
          <a:lstStyle/>
          <a:p>
            <a:r>
              <a:rPr lang="en-US" dirty="0" err="1">
                <a:solidFill>
                  <a:srgbClr val="FF33CC"/>
                </a:solidFill>
                <a:latin typeface="Poppins Medium" panose="00000600000000000000" pitchFamily="50" charset="0"/>
                <a:cs typeface="Poppins Medium" panose="00000600000000000000" pitchFamily="50" charset="0"/>
              </a:rPr>
              <a:t>Ojo</a:t>
            </a:r>
            <a:r>
              <a:rPr lang="en-US" dirty="0">
                <a:solidFill>
                  <a:srgbClr val="FF33CC"/>
                </a:solidFill>
                <a:latin typeface="Poppins Medium" panose="00000600000000000000" pitchFamily="50" charset="0"/>
                <a:cs typeface="Poppins Medium" panose="00000600000000000000" pitchFamily="50" charset="0"/>
              </a:rPr>
              <a:t> con las </a:t>
            </a:r>
            <a:r>
              <a:rPr lang="en-US" dirty="0" err="1">
                <a:solidFill>
                  <a:srgbClr val="FF33CC"/>
                </a:solidFill>
                <a:latin typeface="Poppins Medium" panose="00000600000000000000" pitchFamily="50" charset="0"/>
                <a:cs typeface="Poppins Medium" panose="00000600000000000000" pitchFamily="50" charset="0"/>
              </a:rPr>
              <a:t>proporciones</a:t>
            </a:r>
            <a:endParaRPr lang="en-US" dirty="0">
              <a:solidFill>
                <a:srgbClr val="FF33CC"/>
              </a:solidFill>
              <a:latin typeface="Poppins Medium" panose="00000600000000000000" pitchFamily="50" charset="0"/>
              <a:cs typeface="Poppins Medium" panose="00000600000000000000" pitchFamily="50" charset="0"/>
            </a:endParaRPr>
          </a:p>
          <a:p>
            <a:pPr marL="342900" indent="-342900">
              <a:buFont typeface="Arial" panose="020B0604020202020204" pitchFamily="34" charset="0"/>
              <a:buChar char="•"/>
            </a:pPr>
            <a:r>
              <a:rPr lang="en-US" dirty="0">
                <a:latin typeface="Poppins Medium" panose="00000600000000000000" pitchFamily="50" charset="0"/>
                <a:cs typeface="Poppins Medium" panose="00000600000000000000" pitchFamily="50" charset="0"/>
              </a:rPr>
              <a:t>Se </a:t>
            </a:r>
            <a:r>
              <a:rPr lang="en-US" dirty="0" err="1">
                <a:latin typeface="Poppins Medium" panose="00000600000000000000" pitchFamily="50" charset="0"/>
                <a:cs typeface="Poppins Medium" panose="00000600000000000000" pitchFamily="50" charset="0"/>
              </a:rPr>
              <a:t>muestra</a:t>
            </a:r>
            <a:r>
              <a:rPr lang="en-US" dirty="0">
                <a:latin typeface="Poppins Medium" panose="00000600000000000000" pitchFamily="50" charset="0"/>
                <a:cs typeface="Poppins Medium" panose="00000600000000000000" pitchFamily="50" charset="0"/>
              </a:rPr>
              <a:t> un studio </a:t>
            </a:r>
            <a:r>
              <a:rPr lang="en-US" dirty="0" err="1">
                <a:latin typeface="Poppins Medium" panose="00000600000000000000" pitchFamily="50" charset="0"/>
                <a:cs typeface="Poppins Medium" panose="00000600000000000000" pitchFamily="50" charset="0"/>
              </a:rPr>
              <a:t>portatil</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muy</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sobredimensionado</a:t>
            </a:r>
            <a:endParaRPr lang="en-US" dirty="0">
              <a:latin typeface="Poppins Medium" panose="00000600000000000000" pitchFamily="50" charset="0"/>
              <a:cs typeface="Poppins Medium" panose="00000600000000000000" pitchFamily="50" charset="0"/>
            </a:endParaRPr>
          </a:p>
          <a:p>
            <a:endParaRPr lang="en-US" dirty="0">
              <a:solidFill>
                <a:srgbClr val="FF33CC"/>
              </a:solidFill>
              <a:latin typeface="Poppins Medium" panose="00000600000000000000" pitchFamily="50" charset="0"/>
              <a:cs typeface="Poppins Medium" panose="00000600000000000000" pitchFamily="50" charset="0"/>
            </a:endParaRPr>
          </a:p>
          <a:p>
            <a:r>
              <a:rPr lang="en-US" sz="4400" dirty="0">
                <a:solidFill>
                  <a:srgbClr val="FF33CC"/>
                </a:solidFill>
                <a:latin typeface="Poppins Medium" panose="00000600000000000000" pitchFamily="50" charset="0"/>
                <a:cs typeface="Poppins Medium" panose="00000600000000000000" pitchFamily="50" charset="0"/>
              </a:rPr>
              <a:t>FOTO INCORRECTA</a:t>
            </a:r>
          </a:p>
        </p:txBody>
      </p:sp>
      <p:pic>
        <p:nvPicPr>
          <p:cNvPr id="4" name="Imagen 3" descr="Un hombre con una maleta de viaje&#10;&#10;Descripción generada automáticamente con confianza baja">
            <a:extLst>
              <a:ext uri="{FF2B5EF4-FFF2-40B4-BE49-F238E27FC236}">
                <a16:creationId xmlns:a16="http://schemas.microsoft.com/office/drawing/2014/main" id="{DA64D9B7-A1B8-4571-A09C-0E4F52B3C49A}"/>
              </a:ext>
            </a:extLst>
          </p:cNvPr>
          <p:cNvPicPr>
            <a:picLocks noChangeAspect="1"/>
          </p:cNvPicPr>
          <p:nvPr/>
        </p:nvPicPr>
        <p:blipFill>
          <a:blip r:embed="rId4"/>
          <a:stretch>
            <a:fillRect/>
          </a:stretch>
        </p:blipFill>
        <p:spPr>
          <a:xfrm>
            <a:off x="6945569" y="1743940"/>
            <a:ext cx="4648849" cy="4339515"/>
          </a:xfrm>
          <a:prstGeom prst="rect">
            <a:avLst/>
          </a:prstGeom>
        </p:spPr>
      </p:pic>
    </p:spTree>
    <p:extLst>
      <p:ext uri="{BB962C8B-B14F-4D97-AF65-F5344CB8AC3E}">
        <p14:creationId xmlns:p14="http://schemas.microsoft.com/office/powerpoint/2010/main" val="43456965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7" name="Picture 106">
            <a:extLst>
              <a:ext uri="{FF2B5EF4-FFF2-40B4-BE49-F238E27FC236}">
                <a16:creationId xmlns:a16="http://schemas.microsoft.com/office/drawing/2014/main" id="{F3812132-56AD-436D-A522-B55990A6A8E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9" name="Freeform 5">
            <a:extLst>
              <a:ext uri="{FF2B5EF4-FFF2-40B4-BE49-F238E27FC236}">
                <a16:creationId xmlns:a16="http://schemas.microsoft.com/office/drawing/2014/main" id="{9CDA5D36-CABB-4B66-A6AE-98C32891CA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5827529" y="660400"/>
            <a:ext cx="6381405" cy="6214533"/>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tx1"/>
          </a:solidFill>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111" name="Freeform 14">
            <a:extLst>
              <a:ext uri="{FF2B5EF4-FFF2-40B4-BE49-F238E27FC236}">
                <a16:creationId xmlns:a16="http://schemas.microsoft.com/office/drawing/2014/main" id="{D3610325-2E01-4A10-9699-F3F047A5D1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81603" y="104899"/>
            <a:ext cx="6896713" cy="6005491"/>
          </a:xfrm>
          <a:custGeom>
            <a:avLst/>
            <a:gdLst>
              <a:gd name="connsiteX0" fmla="*/ 3912717 w 6896713"/>
              <a:gd name="connsiteY0" fmla="*/ 0 h 6005491"/>
              <a:gd name="connsiteX1" fmla="*/ 6679426 w 6896713"/>
              <a:gd name="connsiteY1" fmla="*/ 1146008 h 6005491"/>
              <a:gd name="connsiteX2" fmla="*/ 6896713 w 6896713"/>
              <a:gd name="connsiteY2" fmla="*/ 1385085 h 6005491"/>
              <a:gd name="connsiteX3" fmla="*/ 6896713 w 6896713"/>
              <a:gd name="connsiteY3" fmla="*/ 1431256 h 6005491"/>
              <a:gd name="connsiteX4" fmla="*/ 6657442 w 6896713"/>
              <a:gd name="connsiteY4" fmla="*/ 1167992 h 6005491"/>
              <a:gd name="connsiteX5" fmla="*/ 3912717 w 6896713"/>
              <a:gd name="connsiteY5" fmla="*/ 31089 h 6005491"/>
              <a:gd name="connsiteX6" fmla="*/ 31089 w 6896713"/>
              <a:gd name="connsiteY6" fmla="*/ 3912717 h 6005491"/>
              <a:gd name="connsiteX7" fmla="*/ 593046 w 6896713"/>
              <a:gd name="connsiteY7" fmla="*/ 5925483 h 6005491"/>
              <a:gd name="connsiteX8" fmla="*/ 633874 w 6896713"/>
              <a:gd name="connsiteY8" fmla="*/ 5989169 h 6005491"/>
              <a:gd name="connsiteX9" fmla="*/ 607415 w 6896713"/>
              <a:gd name="connsiteY9" fmla="*/ 6005491 h 6005491"/>
              <a:gd name="connsiteX10" fmla="*/ 566458 w 6896713"/>
              <a:gd name="connsiteY10" fmla="*/ 5941603 h 6005491"/>
              <a:gd name="connsiteX11" fmla="*/ 0 w 6896713"/>
              <a:gd name="connsiteY11" fmla="*/ 3912717 h 6005491"/>
              <a:gd name="connsiteX12" fmla="*/ 3912717 w 6896713"/>
              <a:gd name="connsiteY12" fmla="*/ 0 h 6005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96713" h="6005491">
                <a:moveTo>
                  <a:pt x="3912717" y="0"/>
                </a:moveTo>
                <a:cubicBezTo>
                  <a:pt x="4993184" y="0"/>
                  <a:pt x="5971363" y="437946"/>
                  <a:pt x="6679426" y="1146008"/>
                </a:cubicBezTo>
                <a:lnTo>
                  <a:pt x="6896713" y="1385085"/>
                </a:lnTo>
                <a:lnTo>
                  <a:pt x="6896713" y="1431256"/>
                </a:lnTo>
                <a:lnTo>
                  <a:pt x="6657442" y="1167992"/>
                </a:lnTo>
                <a:cubicBezTo>
                  <a:pt x="5955006" y="465555"/>
                  <a:pt x="4984599" y="31089"/>
                  <a:pt x="3912717" y="31089"/>
                </a:cubicBezTo>
                <a:cubicBezTo>
                  <a:pt x="1768953" y="31089"/>
                  <a:pt x="31089" y="1768953"/>
                  <a:pt x="31089" y="3912717"/>
                </a:cubicBezTo>
                <a:cubicBezTo>
                  <a:pt x="31089" y="4649636"/>
                  <a:pt x="236442" y="5338592"/>
                  <a:pt x="593046" y="5925483"/>
                </a:cubicBezTo>
                <a:lnTo>
                  <a:pt x="633874" y="5989169"/>
                </a:lnTo>
                <a:lnTo>
                  <a:pt x="607415" y="6005491"/>
                </a:lnTo>
                <a:lnTo>
                  <a:pt x="566458" y="5941603"/>
                </a:lnTo>
                <a:cubicBezTo>
                  <a:pt x="206998" y="5350013"/>
                  <a:pt x="0" y="4655538"/>
                  <a:pt x="0" y="3912717"/>
                </a:cubicBezTo>
                <a:cubicBezTo>
                  <a:pt x="0" y="1751783"/>
                  <a:pt x="1751783" y="0"/>
                  <a:pt x="3912717" y="0"/>
                </a:cubicBezTo>
                <a:close/>
              </a:path>
            </a:pathLst>
          </a:custGeom>
          <a:solidFill>
            <a:srgbClr val="FFFFFF">
              <a:alpha val="4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3" name="Group 112">
            <a:extLst>
              <a:ext uri="{FF2B5EF4-FFF2-40B4-BE49-F238E27FC236}">
                <a16:creationId xmlns:a16="http://schemas.microsoft.com/office/drawing/2014/main" id="{5603367D-E67B-4C5F-B32C-A4DCE175E18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516018" y="331504"/>
            <a:ext cx="6675982" cy="5235326"/>
            <a:chOff x="5516018" y="331504"/>
            <a:chExt cx="6675982" cy="5235326"/>
          </a:xfrm>
        </p:grpSpPr>
        <p:cxnSp>
          <p:nvCxnSpPr>
            <p:cNvPr id="114" name="Straight Connector 113">
              <a:extLst>
                <a:ext uri="{FF2B5EF4-FFF2-40B4-BE49-F238E27FC236}">
                  <a16:creationId xmlns:a16="http://schemas.microsoft.com/office/drawing/2014/main" id="{87CA7E52-2D3D-4A73-897A-26DDD937F1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66830" y="3315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E01C8991-ADCE-42D9-B956-AFFC4536C4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 flipH="1">
              <a:off x="9408861" y="3383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DA75D41-B910-4C91-B4BE-D4FB46A46E1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 flipH="1">
              <a:off x="9551700" y="34763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41570BA5-42E4-4D3E-A518-EA1F06E2E7B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0000" flipH="1">
              <a:off x="9688748" y="36808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5901F9-B873-4903-9717-A43C760D63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9824866" y="38922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547C1BF2-F77A-47C2-9A0D-CC49E8B7C5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0000" flipH="1">
              <a:off x="9966867" y="41754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FAE46F6-3AE4-477B-AEA3-11B074A8C00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80000" flipH="1">
              <a:off x="10104425" y="4458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80A038F7-9DE7-4A90-976F-265DC39F4B4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00000" flipH="1">
              <a:off x="10240513" y="47948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CAB583C2-FAE0-4D6A-AFD5-DD89396A949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10373882" y="52435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A2A74C6-E21E-467A-B257-2B505400CE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00000" flipH="1">
              <a:off x="10505632" y="570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39DB7A5F-BE4E-48A6-8FD1-140BC738A7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20000" flipH="1">
              <a:off x="10637382" y="62134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CC9C85FA-3456-477D-81BE-A3EB395939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440000" flipH="1">
              <a:off x="10760965" y="69043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1BBEC98F-AEC8-4B6C-976B-267E2E4245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10888991" y="755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4C16410C-2DB8-44BC-9A8B-412D647F5B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740000" flipH="1">
              <a:off x="11010193" y="81974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7E1F5255-23E6-429D-907D-BB0D8DE022F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60000" flipH="1">
              <a:off x="11129014" y="89566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49AF50CA-9180-4E13-BEA7-F7D00C2AF2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80000" flipH="1">
              <a:off x="11249872" y="9680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FC069D2C-E4AD-4123-BD71-326C783101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11366875" y="10480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4CD958AE-AD6D-4F3C-B158-89D96BCA08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280000" flipH="1">
              <a:off x="11474058" y="11315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75177CA3-31C7-4B83-ADD2-3E134D7ED3E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00000" flipH="1">
              <a:off x="11583303" y="122179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BFF55632-4C25-474D-A467-2DB156C2D78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20000" flipH="1">
              <a:off x="11685344" y="132177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2D300455-DEA8-43BC-8A82-AC73AB7206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11787704" y="14176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6A0DCE2B-5A7B-411A-9BFD-9CF85117C5C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20000" flipH="1">
              <a:off x="11880859" y="15179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C7456CD2-651D-40AD-842D-2763E44521F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940000" flipH="1">
              <a:off x="11969252" y="162743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5ECC08F9-CA6C-4861-BFD9-4EC8A1007F3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60000" flipH="1">
              <a:off x="12062016" y="173601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7129ED64-1037-4D22-A49D-1A386DF497B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074680" y="1910249"/>
              <a:ext cx="117320" cy="82912"/>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A03C2550-397B-40FA-AB0B-6DC5DC1740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2149943" y="2083594"/>
              <a:ext cx="39676" cy="21436"/>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EABF628F-72E5-4D37-9BB7-E749C094B76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 flipH="1">
              <a:off x="9127990" y="33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B01C00F6-48F5-478D-8735-42A8CBB91A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 flipH="1">
              <a:off x="8987576" y="33663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5894B964-D6C8-4219-871B-16F63834A1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 flipH="1">
              <a:off x="8844859" y="35117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688B5F16-FE81-461F-BF9B-BA90A23285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 flipH="1">
              <a:off x="8706904" y="3657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099FFA72-A8D7-4E27-9EA7-2A4FE0059C2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20000" flipH="1">
              <a:off x="8568008" y="38789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AD14C873-96AC-4BBA-8DDC-202B32B0EC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840000" flipH="1">
              <a:off x="8429112" y="4100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643C47B3-DCF2-44C0-BE29-7A82FBCF412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960000" flipH="1">
              <a:off x="8294968" y="4462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34BDB1D8-88E3-4DDA-8EAB-BE8A7FA1994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080000" flipH="1">
              <a:off x="8160824" y="48237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027351A6-002F-4F42-A3A2-B7525D4433A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260000" flipH="1">
              <a:off x="8027689" y="53184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AB6CA314-C827-4076-959B-4E9C724565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380000" flipH="1">
              <a:off x="7894554" y="58132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57CCD13F-BB71-4B7A-811D-917B080A416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500000" flipH="1">
              <a:off x="7761419" y="63079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B01E49FC-E040-4D26-ABF7-303DA678024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620000" flipH="1">
              <a:off x="7636645" y="68980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3B9282B3-B1A9-4A8B-AEE1-BACEC0F709F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800000" flipH="1">
              <a:off x="7511871" y="75119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CDC10BE6-BFCA-4E4F-B77D-218CD06F2D8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1920000" flipH="1">
              <a:off x="7387899" y="81977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EDC84183-5841-4B87-9A2C-CF2AC99727F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040000" flipH="1">
              <a:off x="7268530" y="89316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67742C9B-AE29-4445-B243-84B550891F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160000" flipH="1">
              <a:off x="7152030" y="97658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9C398CF4-01B7-41AB-9926-7E58D139F07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340000" flipH="1">
              <a:off x="7041695" y="106002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14155282-B603-49AB-BA9B-B78E2949034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460000" flipH="1">
              <a:off x="6931360" y="114346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D82CA815-891E-40AF-81C8-DFB4157D31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580000" flipH="1">
              <a:off x="6819070" y="123586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C6DAC98D-BE44-4ABA-BCF4-56775DCB689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700000" flipH="1">
              <a:off x="6721359" y="133274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05E4AFA3-3F0C-40B0-94EC-2D9339CA1DB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2880000" flipH="1">
              <a:off x="6617467" y="1429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53CA4E88-C418-452C-9D74-E356B528AAB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000000" flipH="1">
              <a:off x="6520032" y="15272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8872687-B2DB-4538-A3D2-BC4580353E0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120000" flipH="1">
              <a:off x="6429579" y="16416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435CB7F4-FEAA-495F-893D-A28F8B608B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240000" flipH="1">
              <a:off x="6340532" y="17504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0D480FF-7392-40FB-9A3E-5E2D15668B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420000" flipH="1">
              <a:off x="6261757" y="18601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3490509C-B09E-4642-8975-91BB4684F55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540000" flipH="1">
              <a:off x="6184144" y="197961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44F7D4DE-5DB4-458D-B9B4-38297AE799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660000" flipH="1">
              <a:off x="6106531" y="20990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ED4F1B18-9CCF-41A3-BF2A-97D97456A77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780000" flipH="1">
              <a:off x="6043206" y="222255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FAAFD58E-86CB-4189-BD27-2939C35915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3960000" flipH="1">
              <a:off x="5978913" y="234430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69" name="Straight Connector 168">
              <a:extLst>
                <a:ext uri="{FF2B5EF4-FFF2-40B4-BE49-F238E27FC236}">
                  <a16:creationId xmlns:a16="http://schemas.microsoft.com/office/drawing/2014/main" id="{366A8561-E65D-4675-B448-0FA92CBD1F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080000" flipH="1">
              <a:off x="5912438" y="24706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7F49DE23-2BC7-4056-A75C-5CA0F8E2415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200000" flipH="1">
              <a:off x="5858875" y="2600922"/>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1" name="Straight Connector 170">
              <a:extLst>
                <a:ext uri="{FF2B5EF4-FFF2-40B4-BE49-F238E27FC236}">
                  <a16:creationId xmlns:a16="http://schemas.microsoft.com/office/drawing/2014/main" id="{CD8C256C-D573-4B6F-92A9-23DBC5189B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320000" flipH="1">
              <a:off x="5808182" y="273404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A0286D0D-A1C1-4640-B8A9-2A842ED126A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500000" flipH="1">
              <a:off x="5773263" y="286686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a:extLst>
                <a:ext uri="{FF2B5EF4-FFF2-40B4-BE49-F238E27FC236}">
                  <a16:creationId xmlns:a16="http://schemas.microsoft.com/office/drawing/2014/main" id="{1E270C88-6227-41FD-8459-3B74B156800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620000" flipH="1">
              <a:off x="5735963" y="300206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4" name="Straight Connector 173">
              <a:extLst>
                <a:ext uri="{FF2B5EF4-FFF2-40B4-BE49-F238E27FC236}">
                  <a16:creationId xmlns:a16="http://schemas.microsoft.com/office/drawing/2014/main" id="{F035D064-A6BD-495D-A380-45435595C80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740000" flipH="1">
              <a:off x="5700105" y="313891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5" name="Straight Connector 174">
              <a:extLst>
                <a:ext uri="{FF2B5EF4-FFF2-40B4-BE49-F238E27FC236}">
                  <a16:creationId xmlns:a16="http://schemas.microsoft.com/office/drawing/2014/main" id="{347B65C1-C657-492F-854E-E9F2382FEFE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4860000" flipH="1">
              <a:off x="5665939" y="3275489"/>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BBD5ED32-5D83-42BA-B06B-2FCC5EDFF89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040000" flipH="1">
              <a:off x="5644476" y="341425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88F1EC87-926B-4C53-A72F-801C0C5EFB2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160000" flipH="1">
              <a:off x="5626530" y="355462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69EA41EC-1758-4554-A707-6D35448A277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280000" flipH="1">
              <a:off x="5616429" y="3691831"/>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326B22D2-C2E2-4723-AE14-F19DFBB0B87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400000" flipH="1">
              <a:off x="5611319" y="38353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19AEBD37-2AEB-4C71-B9B0-A656596820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580000" flipH="1">
              <a:off x="5608540" y="3975726"/>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1EE3DECB-B2B9-4556-AF30-42D7B01924B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700000" flipH="1">
              <a:off x="5605761" y="411607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F1D37BD9-CB45-439F-823A-F639912D828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820000" flipH="1">
              <a:off x="5624195" y="425421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3" name="Straight Connector 182">
              <a:extLst>
                <a:ext uri="{FF2B5EF4-FFF2-40B4-BE49-F238E27FC236}">
                  <a16:creationId xmlns:a16="http://schemas.microsoft.com/office/drawing/2014/main" id="{576A752C-7054-4446-84CC-DED60E4859A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5940000" flipH="1">
              <a:off x="5642629" y="43923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D12337DE-B7CF-41C4-A4BA-B32E05239C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120000" flipH="1">
              <a:off x="5654818" y="4536385"/>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a:extLst>
                <a:ext uri="{FF2B5EF4-FFF2-40B4-BE49-F238E27FC236}">
                  <a16:creationId xmlns:a16="http://schemas.microsoft.com/office/drawing/2014/main" id="{52DC00D2-FF99-4E56-91C9-DAC2390515A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240000" flipH="1">
              <a:off x="5684446" y="467136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E947083D-4ACF-478F-94DA-9038980D915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360000" flipH="1">
              <a:off x="5714074" y="4808730"/>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7" name="Straight Connector 186">
              <a:extLst>
                <a:ext uri="{FF2B5EF4-FFF2-40B4-BE49-F238E27FC236}">
                  <a16:creationId xmlns:a16="http://schemas.microsoft.com/office/drawing/2014/main" id="{096FE15D-CDE5-49DB-91FD-B4599688D66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480000" flipH="1">
              <a:off x="5748464" y="4948474"/>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778DB54-2246-4529-8D48-2081DD9C35F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660000" flipH="1">
              <a:off x="5792091" y="5077607"/>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89" name="Straight Connector 188">
              <a:extLst>
                <a:ext uri="{FF2B5EF4-FFF2-40B4-BE49-F238E27FC236}">
                  <a16:creationId xmlns:a16="http://schemas.microsoft.com/office/drawing/2014/main" id="{BD10A58C-A6DC-4C2F-8CDD-D8ED7AFB470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780000" flipH="1">
              <a:off x="5847441" y="521122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0" name="Straight Connector 189">
              <a:extLst>
                <a:ext uri="{FF2B5EF4-FFF2-40B4-BE49-F238E27FC236}">
                  <a16:creationId xmlns:a16="http://schemas.microsoft.com/office/drawing/2014/main" id="{09342724-2DAE-453E-B79B-1C44334D389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6900000" flipH="1">
              <a:off x="5900410" y="5342458"/>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4C638F2B-13C6-4449-B7B0-846B57FF08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rot="-7020000" flipH="1">
              <a:off x="5955760" y="5473693"/>
              <a:ext cx="3394" cy="182880"/>
            </a:xfrm>
            <a:prstGeom prst="line">
              <a:avLst/>
            </a:prstGeom>
            <a:ln>
              <a:solidFill>
                <a:srgbClr val="FFFFFF">
                  <a:alpha val="30196"/>
                </a:srgbClr>
              </a:solidFill>
            </a:ln>
          </p:spPr>
          <p:style>
            <a:lnRef idx="1">
              <a:schemeClr val="accent1"/>
            </a:lnRef>
            <a:fillRef idx="0">
              <a:schemeClr val="accent1"/>
            </a:fillRef>
            <a:effectRef idx="0">
              <a:schemeClr val="accent1"/>
            </a:effectRef>
            <a:fontRef idx="minor">
              <a:schemeClr val="tx1"/>
            </a:fontRef>
          </p:style>
        </p:cxnSp>
      </p:grpSp>
      <p:sp>
        <p:nvSpPr>
          <p:cNvPr id="192" name="Título 3">
            <a:extLst>
              <a:ext uri="{FF2B5EF4-FFF2-40B4-BE49-F238E27FC236}">
                <a16:creationId xmlns:a16="http://schemas.microsoft.com/office/drawing/2014/main" id="{FBAC98A1-7150-4008-B1A7-F1AA84EA7FBC}"/>
              </a:ext>
            </a:extLst>
          </p:cNvPr>
          <p:cNvSpPr txBox="1">
            <a:spLocks/>
          </p:cNvSpPr>
          <p:nvPr/>
        </p:nvSpPr>
        <p:spPr>
          <a:xfrm>
            <a:off x="685801" y="500743"/>
            <a:ext cx="3950875" cy="1360714"/>
          </a:xfrm>
          <a:prstGeom prst="rect">
            <a:avLst/>
          </a:prstGeom>
          <a:effectLst/>
        </p:spPr>
        <p:txBody>
          <a:bodyPr vert="horz" lIns="91440" tIns="45720" rIns="91440" bIns="45720" rtlCol="0" anchor="ctr">
            <a:normAutofit fontScale="92500" lnSpcReduction="10000"/>
          </a:bodyPr>
          <a:lstStyle>
            <a:lvl1pPr algn="l" defTabSz="457200" rtl="0" eaLnBrk="1" latinLnBrk="0" hangingPunct="1">
              <a:spcBef>
                <a:spcPct val="0"/>
              </a:spcBef>
              <a:buNone/>
              <a:defRPr sz="3200" b="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800" cap="all" dirty="0">
                <a:latin typeface="Poppins Medium" panose="00000600000000000000" pitchFamily="50" charset="0"/>
                <a:cs typeface="Poppins Medium" panose="00000600000000000000" pitchFamily="50" charset="0"/>
              </a:rPr>
              <a:t>EJEMPLOS </a:t>
            </a:r>
          </a:p>
          <a:p>
            <a:r>
              <a:rPr lang="en-US" sz="4800" cap="all" dirty="0">
                <a:latin typeface="Poppins Medium" panose="00000600000000000000" pitchFamily="50" charset="0"/>
                <a:cs typeface="Poppins Medium" panose="00000600000000000000" pitchFamily="50" charset="0"/>
              </a:rPr>
              <a:t>DE </a:t>
            </a:r>
            <a:r>
              <a:rPr lang="en-US" sz="4800" cap="all" dirty="0" err="1">
                <a:latin typeface="Poppins Medium" panose="00000600000000000000" pitchFamily="50" charset="0"/>
                <a:cs typeface="Poppins Medium" panose="00000600000000000000" pitchFamily="50" charset="0"/>
              </a:rPr>
              <a:t>imágenes</a:t>
            </a:r>
            <a:endParaRPr lang="en-US" sz="4800" cap="all" dirty="0">
              <a:latin typeface="Poppins Medium" panose="00000600000000000000" pitchFamily="50" charset="0"/>
              <a:cs typeface="Poppins Medium" panose="00000600000000000000" pitchFamily="50" charset="0"/>
            </a:endParaRPr>
          </a:p>
        </p:txBody>
      </p:sp>
      <p:sp>
        <p:nvSpPr>
          <p:cNvPr id="193" name="Marcador de texto 4">
            <a:extLst>
              <a:ext uri="{FF2B5EF4-FFF2-40B4-BE49-F238E27FC236}">
                <a16:creationId xmlns:a16="http://schemas.microsoft.com/office/drawing/2014/main" id="{616DCDCE-EB27-4784-BDC0-363134EEF4B7}"/>
              </a:ext>
            </a:extLst>
          </p:cNvPr>
          <p:cNvSpPr>
            <a:spLocks noGrp="1"/>
          </p:cNvSpPr>
          <p:nvPr>
            <p:ph type="body" idx="1"/>
          </p:nvPr>
        </p:nvSpPr>
        <p:spPr>
          <a:xfrm>
            <a:off x="386368" y="2487718"/>
            <a:ext cx="5423340" cy="2824171"/>
          </a:xfrm>
        </p:spPr>
        <p:txBody>
          <a:bodyPr vert="horz" lIns="91440" tIns="45720" rIns="91440" bIns="45720" rtlCol="0" anchor="ctr">
            <a:normAutofit/>
          </a:bodyPr>
          <a:lstStyle/>
          <a:p>
            <a:r>
              <a:rPr lang="en-US" dirty="0" err="1">
                <a:solidFill>
                  <a:srgbClr val="FF33CC"/>
                </a:solidFill>
                <a:latin typeface="Poppins Medium" panose="00000600000000000000" pitchFamily="50" charset="0"/>
                <a:cs typeface="Poppins Medium" panose="00000600000000000000" pitchFamily="50" charset="0"/>
              </a:rPr>
              <a:t>Ojo</a:t>
            </a:r>
            <a:r>
              <a:rPr lang="en-US" dirty="0">
                <a:solidFill>
                  <a:srgbClr val="FF33CC"/>
                </a:solidFill>
                <a:latin typeface="Poppins Medium" panose="00000600000000000000" pitchFamily="50" charset="0"/>
                <a:cs typeface="Poppins Medium" panose="00000600000000000000" pitchFamily="50" charset="0"/>
              </a:rPr>
              <a:t> con las </a:t>
            </a:r>
            <a:r>
              <a:rPr lang="en-US" dirty="0" err="1">
                <a:solidFill>
                  <a:srgbClr val="FF33CC"/>
                </a:solidFill>
                <a:latin typeface="Poppins Medium" panose="00000600000000000000" pitchFamily="50" charset="0"/>
                <a:cs typeface="Poppins Medium" panose="00000600000000000000" pitchFamily="50" charset="0"/>
              </a:rPr>
              <a:t>proporciones</a:t>
            </a:r>
            <a:endParaRPr lang="en-US" dirty="0">
              <a:solidFill>
                <a:srgbClr val="FF33CC"/>
              </a:solidFill>
              <a:latin typeface="Poppins Medium" panose="00000600000000000000" pitchFamily="50" charset="0"/>
              <a:cs typeface="Poppins Medium" panose="00000600000000000000" pitchFamily="50" charset="0"/>
            </a:endParaRPr>
          </a:p>
          <a:p>
            <a:pPr marL="342900" indent="-342900">
              <a:buFont typeface="Arial" panose="020B0604020202020204" pitchFamily="34" charset="0"/>
              <a:buChar char="•"/>
            </a:pPr>
            <a:r>
              <a:rPr lang="en-US" dirty="0">
                <a:latin typeface="Poppins Medium" panose="00000600000000000000" pitchFamily="50" charset="0"/>
                <a:cs typeface="Poppins Medium" panose="00000600000000000000" pitchFamily="50" charset="0"/>
              </a:rPr>
              <a:t>Se </a:t>
            </a:r>
            <a:r>
              <a:rPr lang="en-US" dirty="0" err="1">
                <a:latin typeface="Poppins Medium" panose="00000600000000000000" pitchFamily="50" charset="0"/>
                <a:cs typeface="Poppins Medium" panose="00000600000000000000" pitchFamily="50" charset="0"/>
              </a:rPr>
              <a:t>muestra</a:t>
            </a:r>
            <a:r>
              <a:rPr lang="en-US" dirty="0">
                <a:latin typeface="Poppins Medium" panose="00000600000000000000" pitchFamily="50" charset="0"/>
                <a:cs typeface="Poppins Medium" panose="00000600000000000000" pitchFamily="50" charset="0"/>
              </a:rPr>
              <a:t> una piscina </a:t>
            </a:r>
            <a:r>
              <a:rPr lang="en-US" dirty="0" err="1">
                <a:latin typeface="Poppins Medium" panose="00000600000000000000" pitchFamily="50" charset="0"/>
                <a:cs typeface="Poppins Medium" panose="00000600000000000000" pitchFamily="50" charset="0"/>
              </a:rPr>
              <a:t>muy</a:t>
            </a:r>
            <a:r>
              <a:rPr lang="en-US" dirty="0">
                <a:latin typeface="Poppins Medium" panose="00000600000000000000" pitchFamily="50" charset="0"/>
                <a:cs typeface="Poppins Medium" panose="00000600000000000000" pitchFamily="50" charset="0"/>
              </a:rPr>
              <a:t> </a:t>
            </a:r>
            <a:r>
              <a:rPr lang="en-US" dirty="0" err="1">
                <a:latin typeface="Poppins Medium" panose="00000600000000000000" pitchFamily="50" charset="0"/>
                <a:cs typeface="Poppins Medium" panose="00000600000000000000" pitchFamily="50" charset="0"/>
              </a:rPr>
              <a:t>sobredimensionada</a:t>
            </a:r>
            <a:endParaRPr lang="en-US" dirty="0">
              <a:latin typeface="Poppins Medium" panose="00000600000000000000" pitchFamily="50" charset="0"/>
              <a:cs typeface="Poppins Medium" panose="00000600000000000000" pitchFamily="50" charset="0"/>
            </a:endParaRPr>
          </a:p>
          <a:p>
            <a:endParaRPr lang="en-US" dirty="0">
              <a:solidFill>
                <a:srgbClr val="FF33CC"/>
              </a:solidFill>
              <a:latin typeface="Poppins Medium" panose="00000600000000000000" pitchFamily="50" charset="0"/>
              <a:cs typeface="Poppins Medium" panose="00000600000000000000" pitchFamily="50" charset="0"/>
            </a:endParaRPr>
          </a:p>
          <a:p>
            <a:r>
              <a:rPr lang="en-US" sz="4400" dirty="0">
                <a:solidFill>
                  <a:srgbClr val="FF33CC"/>
                </a:solidFill>
                <a:latin typeface="Poppins Medium" panose="00000600000000000000" pitchFamily="50" charset="0"/>
                <a:cs typeface="Poppins Medium" panose="00000600000000000000" pitchFamily="50" charset="0"/>
              </a:rPr>
              <a:t>FOTO INCORRECTA</a:t>
            </a:r>
          </a:p>
        </p:txBody>
      </p:sp>
      <p:pic>
        <p:nvPicPr>
          <p:cNvPr id="3" name="Imagen 2" descr="Imagen que contiene agua, azul, pequeño, tabla&#10;&#10;Descripción generada automáticamente">
            <a:extLst>
              <a:ext uri="{FF2B5EF4-FFF2-40B4-BE49-F238E27FC236}">
                <a16:creationId xmlns:a16="http://schemas.microsoft.com/office/drawing/2014/main" id="{3F1C007C-16FA-4D92-A016-5E497C43668F}"/>
              </a:ext>
            </a:extLst>
          </p:cNvPr>
          <p:cNvPicPr>
            <a:picLocks noChangeAspect="1"/>
          </p:cNvPicPr>
          <p:nvPr/>
        </p:nvPicPr>
        <p:blipFill>
          <a:blip r:embed="rId4"/>
          <a:stretch>
            <a:fillRect/>
          </a:stretch>
        </p:blipFill>
        <p:spPr>
          <a:xfrm>
            <a:off x="6527158" y="2099497"/>
            <a:ext cx="5388046" cy="3818020"/>
          </a:xfrm>
          <a:prstGeom prst="rect">
            <a:avLst/>
          </a:prstGeom>
        </p:spPr>
      </p:pic>
    </p:spTree>
    <p:extLst>
      <p:ext uri="{BB962C8B-B14F-4D97-AF65-F5344CB8AC3E}">
        <p14:creationId xmlns:p14="http://schemas.microsoft.com/office/powerpoint/2010/main" val="66020260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3F296A"/>
      </a:dk2>
      <a:lt2>
        <a:srgbClr val="EBEBEB"/>
      </a:lt2>
      <a:accent1>
        <a:srgbClr val="E84574"/>
      </a:accent1>
      <a:accent2>
        <a:srgbClr val="798FF2"/>
      </a:accent2>
      <a:accent3>
        <a:srgbClr val="95C369"/>
      </a:accent3>
      <a:accent4>
        <a:srgbClr val="EE875A"/>
      </a:accent4>
      <a:accent5>
        <a:srgbClr val="C363E8"/>
      </a:accent5>
      <a:accent6>
        <a:srgbClr val="6AADC8"/>
      </a:accent6>
      <a:hlink>
        <a:srgbClr val="FE80C7"/>
      </a:hlink>
      <a:folHlink>
        <a:srgbClr val="FBA3EC"/>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61DDDE80-2DFA-4F2A-B66F-72059846BDAA}"/>
    </a:ext>
  </a:extLst>
</a:theme>
</file>

<file path=docProps/app.xml><?xml version="1.0" encoding="utf-8"?>
<Properties xmlns="http://schemas.openxmlformats.org/officeDocument/2006/extended-properties" xmlns:vt="http://schemas.openxmlformats.org/officeDocument/2006/docPropsVTypes">
  <Template>TM03457452[[fn=Celestial]]</Template>
  <TotalTime>1448</TotalTime>
  <Words>3463</Words>
  <Application>Microsoft Office PowerPoint</Application>
  <PresentationFormat>Panorámica</PresentationFormat>
  <Paragraphs>551</Paragraphs>
  <Slides>122</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122</vt:i4>
      </vt:variant>
    </vt:vector>
  </HeadingPairs>
  <TitlesOfParts>
    <vt:vector size="127" baseType="lpstr">
      <vt:lpstr>Arial</vt:lpstr>
      <vt:lpstr>Calibri</vt:lpstr>
      <vt:lpstr>Calibri Light</vt:lpstr>
      <vt:lpstr>Poppins Medium</vt:lpstr>
      <vt:lpstr>Celestial</vt:lpstr>
      <vt:lpstr>GESTIONA TU TIENDA Y EMPIEZA A VENDER EN AMAZON</vt:lpstr>
      <vt:lpstr>Presentación de PowerPoint</vt:lpstr>
      <vt:lpstr>Hagamos un repaso de la  sesión 1</vt:lpstr>
      <vt:lpstr>Sesión 1</vt:lpstr>
      <vt:lpstr>Cosas a tener en cuenta</vt:lpstr>
      <vt:lpstr>¿tiene nuestro negocio el márgen suficiente?</vt:lpstr>
      <vt:lpstr>¿tiene nuestro negocio el márgen suficiente?</vt:lpstr>
      <vt:lpstr>Márgen de amazon</vt:lpstr>
      <vt:lpstr>Opciones para ser vendedor o seller de amazon</vt:lpstr>
      <vt:lpstr>Sesión 1</vt:lpstr>
      <vt:lpstr>FBM</vt:lpstr>
      <vt:lpstr>FBM</vt:lpstr>
      <vt:lpstr>FBM</vt:lpstr>
      <vt:lpstr>FBM</vt:lpstr>
      <vt:lpstr>FBA</vt:lpstr>
      <vt:lpstr>FBA</vt:lpstr>
      <vt:lpstr>FBA</vt:lpstr>
      <vt:lpstr>FBA</vt:lpstr>
      <vt:lpstr>FBA</vt:lpstr>
      <vt:lpstr>FBA</vt:lpstr>
      <vt:lpstr>VENDOR</vt:lpstr>
      <vt:lpstr>VENDOR</vt:lpstr>
      <vt:lpstr>VENDOR</vt:lpstr>
      <vt:lpstr>VENDOR</vt:lpstr>
      <vt:lpstr>VENDOR</vt:lpstr>
      <vt:lpstr>Opciones si decidimos no ser seller de amazon</vt:lpstr>
      <vt:lpstr>Amazon afiliados</vt:lpstr>
      <vt:lpstr>Dropshipping</vt:lpstr>
      <vt:lpstr>Tu propio ecommerce</vt:lpstr>
      <vt:lpstr>Importante</vt:lpstr>
      <vt:lpstr>Sesión 2</vt:lpstr>
      <vt:lpstr>¿cómo funciona el algoritmo de amazon?</vt:lpstr>
      <vt:lpstr>¿cómo funciona el algoritmo de amazon?</vt:lpstr>
      <vt:lpstr>A9</vt:lpstr>
      <vt:lpstr>Algoritmo a9</vt:lpstr>
      <vt:lpstr>Algoritmo a9</vt:lpstr>
      <vt:lpstr>¿Qué es a9?</vt:lpstr>
      <vt:lpstr>¿Qué es a9?</vt:lpstr>
      <vt:lpstr>A9 vs. google bot</vt:lpstr>
      <vt:lpstr>¿qué busca a9?</vt:lpstr>
      <vt:lpstr>¿cómo funciona a9?</vt:lpstr>
      <vt:lpstr>¿cómo funciona a9?</vt:lpstr>
      <vt:lpstr>¿cómo funciona a9?</vt:lpstr>
      <vt:lpstr>¿cómo funciona a9?</vt:lpstr>
      <vt:lpstr>¿por qué es importante optimizar el listing?</vt:lpstr>
      <vt:lpstr>¿por qué es importante optimizar el listing?</vt:lpstr>
      <vt:lpstr>Factores de ranking a9</vt:lpstr>
      <vt:lpstr>Factores de ranking a9</vt:lpstr>
      <vt:lpstr>Factores de ranking</vt:lpstr>
      <vt:lpstr>Factores de ranking</vt:lpstr>
      <vt:lpstr>Factores de ranking</vt:lpstr>
      <vt:lpstr>Factores de ranking</vt:lpstr>
      <vt:lpstr>Factores de penalización</vt:lpstr>
      <vt:lpstr>Factores de PENALIZACIÓN</vt:lpstr>
      <vt:lpstr>Factores de PENALIZACIÓN</vt:lpstr>
      <vt:lpstr>Factores para conseguir la buy box</vt:lpstr>
      <vt:lpstr>¿qué es la buy box?</vt:lpstr>
      <vt:lpstr>¿qué es  la buy box?</vt:lpstr>
      <vt:lpstr>¿qué es  la buy box?</vt:lpstr>
      <vt:lpstr>¿ QUÉ ES LA BUY BOX ?</vt:lpstr>
      <vt:lpstr>¿por qué es importante  la buy box?</vt:lpstr>
      <vt:lpstr>¿por qué es importante  la buy box?</vt:lpstr>
      <vt:lpstr>CRITERIOS PARA OTORGAR LA BUY BOX</vt:lpstr>
      <vt:lpstr>Resumiendo</vt:lpstr>
      <vt:lpstr>CRITERIOS TOP que tiene en cuenta a9 para rankearnos mejor</vt:lpstr>
      <vt:lpstr>¿QUÉ HACE A9?</vt:lpstr>
      <vt:lpstr>Estructura  de un listing</vt:lpstr>
      <vt:lpstr>Estructura  de un listing</vt:lpstr>
      <vt:lpstr>Títulos</vt:lpstr>
      <vt:lpstr>¿QUÉ DEBE LLEVAR UN LISTING?</vt:lpstr>
      <vt:lpstr>TÍTULO</vt:lpstr>
      <vt:lpstr>¿QUÉ puedes utilizar (O NO) en el TÍTULO?</vt:lpstr>
      <vt:lpstr>Presentación de PowerPoint</vt:lpstr>
      <vt:lpstr>Presentación de PowerPoint</vt:lpstr>
      <vt:lpstr>Presentación de PowerPoint</vt:lpstr>
      <vt:lpstr>Bullets points</vt:lpstr>
      <vt:lpstr>¿QUÉ DEBE LLEVAR UN BULLET POINT?</vt:lpstr>
      <vt:lpstr>BULLET POINT</vt:lpstr>
      <vt:lpstr>Presentación de PowerPoint</vt:lpstr>
      <vt:lpstr>Presentación de PowerPoint</vt:lpstr>
      <vt:lpstr>ESTRUCTURA DEL BULLET POINT</vt:lpstr>
      <vt:lpstr>BULLET POINT</vt:lpstr>
      <vt:lpstr>Descripciones</vt:lpstr>
      <vt:lpstr>DESCRIPCIONES</vt:lpstr>
      <vt:lpstr>Presentación de PowerPoint</vt:lpstr>
      <vt:lpstr>ESTRUCTURA DE LA DESCRIPCIÓN</vt:lpstr>
      <vt:lpstr>ESTRUCTURA DE LA DESCRIPCIÓN</vt:lpstr>
      <vt:lpstr>IMÁGENES</vt:lpstr>
      <vt:lpstr>IMÁgENES</vt:lpstr>
      <vt:lpstr>IMÁGENES</vt:lpstr>
      <vt:lpstr>IMÁGENES</vt:lpstr>
      <vt:lpstr>IMÁGENES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RECURSOS  PARA IMÁGENES</vt:lpstr>
      <vt:lpstr>RECURSOS PARA IMÁGENES</vt:lpstr>
      <vt:lpstr>Backend keywords</vt:lpstr>
      <vt:lpstr>BACKEND KEYWORDS</vt:lpstr>
      <vt:lpstr>BACKEND KEYWORDS</vt:lpstr>
      <vt:lpstr>INFORMACIÓn AÑADIDA</vt:lpstr>
      <vt:lpstr>INFORMACIÓN AÑADIDA</vt:lpstr>
      <vt:lpstr>Presentación de PowerPoint</vt:lpstr>
      <vt:lpstr>Presentación de PowerPoint</vt:lpstr>
      <vt:lpstr>Presentación de PowerPoint</vt:lpstr>
      <vt:lpstr>FAQ´s</vt:lpstr>
      <vt:lpstr>FAQ´s o preguntas frecuentes</vt:lpstr>
      <vt:lpstr>Presentación de PowerPoint</vt:lpstr>
      <vt:lpstr>Presentación de PowerPoint</vt:lpstr>
      <vt:lpstr>Presentación de PowerPoint</vt:lpstr>
      <vt:lpstr>Presentación de PowerPoint</vt:lpstr>
      <vt:lpstr>Presentación de PowerPoint</vt:lpstr>
      <vt:lpstr>RECURSOS  PARA FAQ´s</vt:lpstr>
      <vt:lpstr>RECURSOS PARA FAQ´s</vt:lpstr>
      <vt:lpstr>Presentación de PowerPoint</vt:lpstr>
      <vt:lpstr>Presentación de PowerPoint</vt:lpstr>
      <vt:lpstr>¿preguntas?</vt:lpstr>
      <vt:lpstr>Gracias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GESTIONA TU TIENDA Y EMPIEZA A VENDER EN AMAZON</dc:title>
  <dc:creator>Juan Martínez</dc:creator>
  <cp:lastModifiedBy>Juan Martínez</cp:lastModifiedBy>
  <cp:revision>249</cp:revision>
  <dcterms:created xsi:type="dcterms:W3CDTF">2022-01-16T18:28:52Z</dcterms:created>
  <dcterms:modified xsi:type="dcterms:W3CDTF">2022-02-03T16:51:47Z</dcterms:modified>
</cp:coreProperties>
</file>