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4" r:id="rId1"/>
  </p:sldMasterIdLst>
  <p:sldIdLst>
    <p:sldId id="257" r:id="rId2"/>
    <p:sldId id="263" r:id="rId3"/>
    <p:sldId id="259" r:id="rId4"/>
    <p:sldId id="262" r:id="rId5"/>
    <p:sldId id="267" r:id="rId6"/>
    <p:sldId id="296" r:id="rId7"/>
    <p:sldId id="261" r:id="rId8"/>
    <p:sldId id="264" r:id="rId9"/>
    <p:sldId id="265" r:id="rId10"/>
    <p:sldId id="279" r:id="rId11"/>
    <p:sldId id="280" r:id="rId12"/>
    <p:sldId id="278" r:id="rId13"/>
    <p:sldId id="266" r:id="rId14"/>
    <p:sldId id="268" r:id="rId15"/>
    <p:sldId id="269" r:id="rId16"/>
    <p:sldId id="270" r:id="rId17"/>
    <p:sldId id="271" r:id="rId18"/>
    <p:sldId id="272" r:id="rId19"/>
    <p:sldId id="317" r:id="rId20"/>
    <p:sldId id="318" r:id="rId21"/>
    <p:sldId id="319" r:id="rId22"/>
    <p:sldId id="320" r:id="rId23"/>
    <p:sldId id="342" r:id="rId24"/>
    <p:sldId id="346" r:id="rId25"/>
    <p:sldId id="348" r:id="rId26"/>
    <p:sldId id="344" r:id="rId27"/>
    <p:sldId id="356" r:id="rId28"/>
    <p:sldId id="357" r:id="rId29"/>
    <p:sldId id="349" r:id="rId30"/>
    <p:sldId id="347" r:id="rId31"/>
    <p:sldId id="350" r:id="rId32"/>
    <p:sldId id="351" r:id="rId33"/>
    <p:sldId id="354" r:id="rId34"/>
    <p:sldId id="353" r:id="rId35"/>
    <p:sldId id="352" r:id="rId36"/>
    <p:sldId id="355" r:id="rId37"/>
    <p:sldId id="273" r:id="rId38"/>
    <p:sldId id="359" r:id="rId39"/>
    <p:sldId id="360" r:id="rId40"/>
    <p:sldId id="361" r:id="rId41"/>
    <p:sldId id="358" r:id="rId42"/>
    <p:sldId id="275" r:id="rId43"/>
    <p:sldId id="333" r:id="rId44"/>
    <p:sldId id="274" r:id="rId45"/>
    <p:sldId id="339" r:id="rId46"/>
    <p:sldId id="334" r:id="rId47"/>
    <p:sldId id="335" r:id="rId48"/>
    <p:sldId id="338" r:id="rId49"/>
    <p:sldId id="340" r:id="rId50"/>
    <p:sldId id="341" r:id="rId51"/>
    <p:sldId id="336" r:id="rId52"/>
    <p:sldId id="337" r:id="rId53"/>
    <p:sldId id="276" r:id="rId54"/>
    <p:sldId id="277" r:id="rId55"/>
    <p:sldId id="293" r:id="rId56"/>
    <p:sldId id="302" r:id="rId57"/>
    <p:sldId id="303" r:id="rId58"/>
    <p:sldId id="304" r:id="rId59"/>
    <p:sldId id="305" r:id="rId60"/>
    <p:sldId id="306" r:id="rId61"/>
    <p:sldId id="307" r:id="rId62"/>
    <p:sldId id="285" r:id="rId63"/>
    <p:sldId id="290" r:id="rId64"/>
    <p:sldId id="291" r:id="rId65"/>
    <p:sldId id="292" r:id="rId66"/>
    <p:sldId id="298" r:id="rId67"/>
    <p:sldId id="300" r:id="rId68"/>
    <p:sldId id="281" r:id="rId69"/>
    <p:sldId id="282" r:id="rId70"/>
    <p:sldId id="288" r:id="rId71"/>
    <p:sldId id="289" r:id="rId72"/>
    <p:sldId id="294" r:id="rId73"/>
    <p:sldId id="314" r:id="rId74"/>
    <p:sldId id="325" r:id="rId75"/>
    <p:sldId id="315" r:id="rId76"/>
    <p:sldId id="328" r:id="rId77"/>
    <p:sldId id="329" r:id="rId78"/>
    <p:sldId id="326" r:id="rId79"/>
    <p:sldId id="332" r:id="rId80"/>
    <p:sldId id="316" r:id="rId81"/>
    <p:sldId id="327" r:id="rId82"/>
    <p:sldId id="330" r:id="rId83"/>
    <p:sldId id="331" r:id="rId84"/>
    <p:sldId id="321" r:id="rId85"/>
    <p:sldId id="322" r:id="rId86"/>
    <p:sldId id="323" r:id="rId87"/>
    <p:sldId id="324" r:id="rId88"/>
    <p:sldId id="287" r:id="rId89"/>
    <p:sldId id="295" r:id="rId90"/>
    <p:sldId id="283" r:id="rId91"/>
    <p:sldId id="382" r:id="rId92"/>
    <p:sldId id="297" r:id="rId93"/>
    <p:sldId id="364" r:id="rId94"/>
    <p:sldId id="367" r:id="rId95"/>
    <p:sldId id="366" r:id="rId96"/>
    <p:sldId id="365" r:id="rId97"/>
    <p:sldId id="369" r:id="rId98"/>
    <p:sldId id="368" r:id="rId99"/>
    <p:sldId id="362" r:id="rId100"/>
    <p:sldId id="375" r:id="rId101"/>
    <p:sldId id="376" r:id="rId102"/>
    <p:sldId id="377" r:id="rId103"/>
    <p:sldId id="378" r:id="rId104"/>
    <p:sldId id="381" r:id="rId105"/>
    <p:sldId id="380" r:id="rId106"/>
    <p:sldId id="379" r:id="rId107"/>
    <p:sldId id="383" r:id="rId108"/>
    <p:sldId id="384" r:id="rId109"/>
    <p:sldId id="374" r:id="rId110"/>
    <p:sldId id="373" r:id="rId111"/>
    <p:sldId id="286" r:id="rId112"/>
    <p:sldId id="391" r:id="rId113"/>
    <p:sldId id="390" r:id="rId114"/>
    <p:sldId id="393" r:id="rId115"/>
    <p:sldId id="392" r:id="rId116"/>
    <p:sldId id="396" r:id="rId117"/>
    <p:sldId id="395" r:id="rId118"/>
    <p:sldId id="394" r:id="rId119"/>
    <p:sldId id="398" r:id="rId120"/>
    <p:sldId id="372" r:id="rId121"/>
    <p:sldId id="311" r:id="rId122"/>
    <p:sldId id="370" r:id="rId123"/>
    <p:sldId id="371" r:id="rId124"/>
    <p:sldId id="310" r:id="rId125"/>
    <p:sldId id="386" r:id="rId126"/>
    <p:sldId id="387" r:id="rId127"/>
    <p:sldId id="388" r:id="rId128"/>
    <p:sldId id="389" r:id="rId129"/>
    <p:sldId id="385" r:id="rId130"/>
    <p:sldId id="363" r:id="rId131"/>
    <p:sldId id="313" r:id="rId132"/>
    <p:sldId id="312" r:id="rId1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2A1776-11BA-49A9-89BE-7DDD37200CD0}" v="168" dt="2019-05-13T13:52:21.4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88" autoAdjust="0"/>
    <p:restoredTop sz="94660"/>
  </p:normalViewPr>
  <p:slideViewPr>
    <p:cSldViewPr snapToGrid="0">
      <p:cViewPr varScale="1">
        <p:scale>
          <a:sx n="85" d="100"/>
          <a:sy n="85" d="100"/>
        </p:scale>
        <p:origin x="110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microsoft.com/office/2016/11/relationships/changesInfo" Target="changesInfos/changesInfo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presProps" Target="presProps.xml"/><Relationship Id="rId139" Type="http://schemas.microsoft.com/office/2015/10/relationships/revisionInfo" Target="revisionInfo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viewProps" Target="view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an Martínez" userId="eee5d546-1106-4c91-9c66-e2c32005aa32" providerId="ADAL" clId="{192A1776-11BA-49A9-89BE-7DDD37200CD0}"/>
    <pc:docChg chg="undo custSel mod addSld delSld modSld sldOrd">
      <pc:chgData name="Juan Martínez" userId="eee5d546-1106-4c91-9c66-e2c32005aa32" providerId="ADAL" clId="{192A1776-11BA-49A9-89BE-7DDD37200CD0}" dt="2019-05-13T13:52:57.167" v="6646" actId="20577"/>
      <pc:docMkLst>
        <pc:docMk/>
      </pc:docMkLst>
      <pc:sldChg chg="modSp ord">
        <pc:chgData name="Juan Martínez" userId="eee5d546-1106-4c91-9c66-e2c32005aa32" providerId="ADAL" clId="{192A1776-11BA-49A9-89BE-7DDD37200CD0}" dt="2019-05-13T10:59:18.371" v="4090" actId="20577"/>
        <pc:sldMkLst>
          <pc:docMk/>
          <pc:sldMk cId="3931463059" sldId="273"/>
        </pc:sldMkLst>
        <pc:spChg chg="mod">
          <ac:chgData name="Juan Martínez" userId="eee5d546-1106-4c91-9c66-e2c32005aa32" providerId="ADAL" clId="{192A1776-11BA-49A9-89BE-7DDD37200CD0}" dt="2019-05-13T10:59:18.371" v="4090" actId="20577"/>
          <ac:spMkLst>
            <pc:docMk/>
            <pc:sldMk cId="3931463059" sldId="273"/>
            <ac:spMk id="2" creationId="{48FE10B4-2902-42B5-A931-9AF7C8F51023}"/>
          </ac:spMkLst>
        </pc:spChg>
      </pc:sldChg>
      <pc:sldChg chg="modSp">
        <pc:chgData name="Juan Martínez" userId="eee5d546-1106-4c91-9c66-e2c32005aa32" providerId="ADAL" clId="{192A1776-11BA-49A9-89BE-7DDD37200CD0}" dt="2019-05-13T09:46:50.572" v="1796" actId="20577"/>
        <pc:sldMkLst>
          <pc:docMk/>
          <pc:sldMk cId="819279350" sldId="275"/>
        </pc:sldMkLst>
        <pc:spChg chg="mod">
          <ac:chgData name="Juan Martínez" userId="eee5d546-1106-4c91-9c66-e2c32005aa32" providerId="ADAL" clId="{192A1776-11BA-49A9-89BE-7DDD37200CD0}" dt="2019-05-13T09:46:50.572" v="1796" actId="20577"/>
          <ac:spMkLst>
            <pc:docMk/>
            <pc:sldMk cId="819279350" sldId="275"/>
            <ac:spMk id="2" creationId="{48FE10B4-2902-42B5-A931-9AF7C8F51023}"/>
          </ac:spMkLst>
        </pc:spChg>
      </pc:sldChg>
      <pc:sldChg chg="ord">
        <pc:chgData name="Juan Martínez" userId="eee5d546-1106-4c91-9c66-e2c32005aa32" providerId="ADAL" clId="{192A1776-11BA-49A9-89BE-7DDD37200CD0}" dt="2019-05-13T13:36:00.505" v="6003"/>
        <pc:sldMkLst>
          <pc:docMk/>
          <pc:sldMk cId="1328649734" sldId="286"/>
        </pc:sldMkLst>
      </pc:sldChg>
      <pc:sldChg chg="modSp ord">
        <pc:chgData name="Juan Martínez" userId="eee5d546-1106-4c91-9c66-e2c32005aa32" providerId="ADAL" clId="{192A1776-11BA-49A9-89BE-7DDD37200CD0}" dt="2019-05-13T08:34:34.424" v="971" actId="20577"/>
        <pc:sldMkLst>
          <pc:docMk/>
          <pc:sldMk cId="1836070386" sldId="294"/>
        </pc:sldMkLst>
        <pc:spChg chg="mod">
          <ac:chgData name="Juan Martínez" userId="eee5d546-1106-4c91-9c66-e2c32005aa32" providerId="ADAL" clId="{192A1776-11BA-49A9-89BE-7DDD37200CD0}" dt="2019-05-13T08:34:34.424" v="971" actId="20577"/>
          <ac:spMkLst>
            <pc:docMk/>
            <pc:sldMk cId="1836070386" sldId="294"/>
            <ac:spMk id="2" creationId="{48FE10B4-2902-42B5-A931-9AF7C8F51023}"/>
          </ac:spMkLst>
        </pc:spChg>
      </pc:sldChg>
      <pc:sldChg chg="modSp">
        <pc:chgData name="Juan Martínez" userId="eee5d546-1106-4c91-9c66-e2c32005aa32" providerId="ADAL" clId="{192A1776-11BA-49A9-89BE-7DDD37200CD0}" dt="2019-05-13T11:38:51.718" v="4241" actId="20577"/>
        <pc:sldMkLst>
          <pc:docMk/>
          <pc:sldMk cId="2633524762" sldId="297"/>
        </pc:sldMkLst>
        <pc:spChg chg="mod">
          <ac:chgData name="Juan Martínez" userId="eee5d546-1106-4c91-9c66-e2c32005aa32" providerId="ADAL" clId="{192A1776-11BA-49A9-89BE-7DDD37200CD0}" dt="2019-05-13T11:38:51.718" v="4241" actId="20577"/>
          <ac:spMkLst>
            <pc:docMk/>
            <pc:sldMk cId="2633524762" sldId="297"/>
            <ac:spMk id="2" creationId="{48FE10B4-2902-42B5-A931-9AF7C8F51023}"/>
          </ac:spMkLst>
        </pc:spChg>
      </pc:sldChg>
      <pc:sldChg chg="del">
        <pc:chgData name="Juan Martínez" userId="eee5d546-1106-4c91-9c66-e2c32005aa32" providerId="ADAL" clId="{192A1776-11BA-49A9-89BE-7DDD37200CD0}" dt="2019-05-13T13:34:50.419" v="6001" actId="2696"/>
        <pc:sldMkLst>
          <pc:docMk/>
          <pc:sldMk cId="606435959" sldId="308"/>
        </pc:sldMkLst>
      </pc:sldChg>
      <pc:sldChg chg="del">
        <pc:chgData name="Juan Martínez" userId="eee5d546-1106-4c91-9c66-e2c32005aa32" providerId="ADAL" clId="{192A1776-11BA-49A9-89BE-7DDD37200CD0}" dt="2019-05-13T13:34:53.723" v="6002" actId="2696"/>
        <pc:sldMkLst>
          <pc:docMk/>
          <pc:sldMk cId="275894785" sldId="309"/>
        </pc:sldMkLst>
      </pc:sldChg>
      <pc:sldChg chg="addSp delSp modSp ord">
        <pc:chgData name="Juan Martínez" userId="eee5d546-1106-4c91-9c66-e2c32005aa32" providerId="ADAL" clId="{192A1776-11BA-49A9-89BE-7DDD37200CD0}" dt="2019-05-13T11:26:45.219" v="4219" actId="1076"/>
        <pc:sldMkLst>
          <pc:docMk/>
          <pc:sldMk cId="3560230739" sldId="311"/>
        </pc:sldMkLst>
        <pc:spChg chg="mod">
          <ac:chgData name="Juan Martínez" userId="eee5d546-1106-4c91-9c66-e2c32005aa32" providerId="ADAL" clId="{192A1776-11BA-49A9-89BE-7DDD37200CD0}" dt="2019-05-13T11:25:18.420" v="4210" actId="20577"/>
          <ac:spMkLst>
            <pc:docMk/>
            <pc:sldMk cId="3560230739" sldId="311"/>
            <ac:spMk id="2" creationId="{48FE10B4-2902-42B5-A931-9AF7C8F51023}"/>
          </ac:spMkLst>
        </pc:spChg>
        <pc:spChg chg="del">
          <ac:chgData name="Juan Martínez" userId="eee5d546-1106-4c91-9c66-e2c32005aa32" providerId="ADAL" clId="{192A1776-11BA-49A9-89BE-7DDD37200CD0}" dt="2019-05-13T11:25:24.398" v="4211" actId="478"/>
          <ac:spMkLst>
            <pc:docMk/>
            <pc:sldMk cId="3560230739" sldId="311"/>
            <ac:spMk id="3" creationId="{14CB5FE9-79B3-4FFE-AFEC-B42CEA8DC490}"/>
          </ac:spMkLst>
        </pc:spChg>
        <pc:spChg chg="add del mod">
          <ac:chgData name="Juan Martínez" userId="eee5d546-1106-4c91-9c66-e2c32005aa32" providerId="ADAL" clId="{192A1776-11BA-49A9-89BE-7DDD37200CD0}" dt="2019-05-13T11:26:29.118" v="4215" actId="478"/>
          <ac:spMkLst>
            <pc:docMk/>
            <pc:sldMk cId="3560230739" sldId="311"/>
            <ac:spMk id="5" creationId="{47B53A69-E104-49CC-BB3E-E644C5C3EE28}"/>
          </ac:spMkLst>
        </pc:spChg>
        <pc:spChg chg="add del mod">
          <ac:chgData name="Juan Martínez" userId="eee5d546-1106-4c91-9c66-e2c32005aa32" providerId="ADAL" clId="{192A1776-11BA-49A9-89BE-7DDD37200CD0}" dt="2019-05-13T11:26:31.299" v="4216" actId="478"/>
          <ac:spMkLst>
            <pc:docMk/>
            <pc:sldMk cId="3560230739" sldId="311"/>
            <ac:spMk id="8" creationId="{CF0475D2-504E-4D6D-A481-53D7BFD27F6C}"/>
          </ac:spMkLst>
        </pc:spChg>
        <pc:picChg chg="add mod">
          <ac:chgData name="Juan Martínez" userId="eee5d546-1106-4c91-9c66-e2c32005aa32" providerId="ADAL" clId="{192A1776-11BA-49A9-89BE-7DDD37200CD0}" dt="2019-05-13T11:26:45.219" v="4219" actId="1076"/>
          <ac:picMkLst>
            <pc:docMk/>
            <pc:sldMk cId="3560230739" sldId="311"/>
            <ac:picMk id="6" creationId="{4A845906-BBDF-44F1-AF7E-9DD93693B80C}"/>
          </ac:picMkLst>
        </pc:picChg>
      </pc:sldChg>
      <pc:sldChg chg="modSp add ord">
        <pc:chgData name="Juan Martínez" userId="eee5d546-1106-4c91-9c66-e2c32005aa32" providerId="ADAL" clId="{192A1776-11BA-49A9-89BE-7DDD37200CD0}" dt="2019-05-13T08:03:39.041" v="28" actId="20577"/>
        <pc:sldMkLst>
          <pc:docMk/>
          <pc:sldMk cId="3051568126" sldId="314"/>
        </pc:sldMkLst>
        <pc:spChg chg="mod">
          <ac:chgData name="Juan Martínez" userId="eee5d546-1106-4c91-9c66-e2c32005aa32" providerId="ADAL" clId="{192A1776-11BA-49A9-89BE-7DDD37200CD0}" dt="2019-05-13T08:03:39.041" v="28" actId="20577"/>
          <ac:spMkLst>
            <pc:docMk/>
            <pc:sldMk cId="3051568126" sldId="314"/>
            <ac:spMk id="2" creationId="{48FE10B4-2902-42B5-A931-9AF7C8F51023}"/>
          </ac:spMkLst>
        </pc:spChg>
      </pc:sldChg>
      <pc:sldChg chg="addSp delSp modSp add ord">
        <pc:chgData name="Juan Martínez" userId="eee5d546-1106-4c91-9c66-e2c32005aa32" providerId="ADAL" clId="{192A1776-11BA-49A9-89BE-7DDD37200CD0}" dt="2019-05-13T08:51:21.863" v="1148" actId="1076"/>
        <pc:sldMkLst>
          <pc:docMk/>
          <pc:sldMk cId="4064141108" sldId="315"/>
        </pc:sldMkLst>
        <pc:spChg chg="mod">
          <ac:chgData name="Juan Martínez" userId="eee5d546-1106-4c91-9c66-e2c32005aa32" providerId="ADAL" clId="{192A1776-11BA-49A9-89BE-7DDD37200CD0}" dt="2019-05-13T08:39:35.319" v="1142" actId="20577"/>
          <ac:spMkLst>
            <pc:docMk/>
            <pc:sldMk cId="4064141108" sldId="315"/>
            <ac:spMk id="2" creationId="{48FE10B4-2902-42B5-A931-9AF7C8F51023}"/>
          </ac:spMkLst>
        </pc:spChg>
        <pc:picChg chg="del">
          <ac:chgData name="Juan Martínez" userId="eee5d546-1106-4c91-9c66-e2c32005aa32" providerId="ADAL" clId="{192A1776-11BA-49A9-89BE-7DDD37200CD0}" dt="2019-05-13T08:39:40.662" v="1143" actId="478"/>
          <ac:picMkLst>
            <pc:docMk/>
            <pc:sldMk cId="4064141108" sldId="315"/>
            <ac:picMk id="5" creationId="{F8D08DBF-9543-4814-84ED-F4FAA407DDDD}"/>
          </ac:picMkLst>
        </pc:picChg>
        <pc:picChg chg="add mod">
          <ac:chgData name="Juan Martínez" userId="eee5d546-1106-4c91-9c66-e2c32005aa32" providerId="ADAL" clId="{192A1776-11BA-49A9-89BE-7DDD37200CD0}" dt="2019-05-13T08:51:21.863" v="1148" actId="1076"/>
          <ac:picMkLst>
            <pc:docMk/>
            <pc:sldMk cId="4064141108" sldId="315"/>
            <ac:picMk id="6" creationId="{6ACC286D-2551-4C0E-8A3A-EBB22A1C2FCC}"/>
          </ac:picMkLst>
        </pc:picChg>
      </pc:sldChg>
      <pc:sldChg chg="modSp add">
        <pc:chgData name="Juan Martínez" userId="eee5d546-1106-4c91-9c66-e2c32005aa32" providerId="ADAL" clId="{192A1776-11BA-49A9-89BE-7DDD37200CD0}" dt="2019-05-13T08:04:23.465" v="93" actId="20577"/>
        <pc:sldMkLst>
          <pc:docMk/>
          <pc:sldMk cId="1567675228" sldId="316"/>
        </pc:sldMkLst>
        <pc:spChg chg="mod">
          <ac:chgData name="Juan Martínez" userId="eee5d546-1106-4c91-9c66-e2c32005aa32" providerId="ADAL" clId="{192A1776-11BA-49A9-89BE-7DDD37200CD0}" dt="2019-05-13T08:04:23.465" v="93" actId="20577"/>
          <ac:spMkLst>
            <pc:docMk/>
            <pc:sldMk cId="1567675228" sldId="316"/>
            <ac:spMk id="2" creationId="{48FE10B4-2902-42B5-A931-9AF7C8F51023}"/>
          </ac:spMkLst>
        </pc:spChg>
      </pc:sldChg>
      <pc:sldChg chg="modSp add ord">
        <pc:chgData name="Juan Martínez" userId="eee5d546-1106-4c91-9c66-e2c32005aa32" providerId="ADAL" clId="{192A1776-11BA-49A9-89BE-7DDD37200CD0}" dt="2019-05-13T08:06:24.948" v="281" actId="1076"/>
        <pc:sldMkLst>
          <pc:docMk/>
          <pc:sldMk cId="1308639662" sldId="317"/>
        </pc:sldMkLst>
        <pc:spChg chg="mod">
          <ac:chgData name="Juan Martínez" userId="eee5d546-1106-4c91-9c66-e2c32005aa32" providerId="ADAL" clId="{192A1776-11BA-49A9-89BE-7DDD37200CD0}" dt="2019-05-13T08:06:24.948" v="281" actId="1076"/>
          <ac:spMkLst>
            <pc:docMk/>
            <pc:sldMk cId="1308639662" sldId="317"/>
            <ac:spMk id="2" creationId="{48FE10B4-2902-42B5-A931-9AF7C8F51023}"/>
          </ac:spMkLst>
        </pc:spChg>
      </pc:sldChg>
      <pc:sldChg chg="delSp modSp add ord">
        <pc:chgData name="Juan Martínez" userId="eee5d546-1106-4c91-9c66-e2c32005aa32" providerId="ADAL" clId="{192A1776-11BA-49A9-89BE-7DDD37200CD0}" dt="2019-05-13T08:14:18.782" v="421" actId="113"/>
        <pc:sldMkLst>
          <pc:docMk/>
          <pc:sldMk cId="2720321781" sldId="318"/>
        </pc:sldMkLst>
        <pc:spChg chg="mod">
          <ac:chgData name="Juan Martínez" userId="eee5d546-1106-4c91-9c66-e2c32005aa32" providerId="ADAL" clId="{192A1776-11BA-49A9-89BE-7DDD37200CD0}" dt="2019-05-13T08:08:30.846" v="324" actId="20577"/>
          <ac:spMkLst>
            <pc:docMk/>
            <pc:sldMk cId="2720321781" sldId="318"/>
            <ac:spMk id="2" creationId="{48FE10B4-2902-42B5-A931-9AF7C8F51023}"/>
          </ac:spMkLst>
        </pc:spChg>
        <pc:spChg chg="mod">
          <ac:chgData name="Juan Martínez" userId="eee5d546-1106-4c91-9c66-e2c32005aa32" providerId="ADAL" clId="{192A1776-11BA-49A9-89BE-7DDD37200CD0}" dt="2019-05-13T08:14:18.782" v="421" actId="113"/>
          <ac:spMkLst>
            <pc:docMk/>
            <pc:sldMk cId="2720321781" sldId="318"/>
            <ac:spMk id="3" creationId="{14CB5FE9-79B3-4FFE-AFEC-B42CEA8DC490}"/>
          </ac:spMkLst>
        </pc:spChg>
        <pc:picChg chg="del">
          <ac:chgData name="Juan Martínez" userId="eee5d546-1106-4c91-9c66-e2c32005aa32" providerId="ADAL" clId="{192A1776-11BA-49A9-89BE-7DDD37200CD0}" dt="2019-05-13T08:07:52.895" v="296" actId="478"/>
          <ac:picMkLst>
            <pc:docMk/>
            <pc:sldMk cId="2720321781" sldId="318"/>
            <ac:picMk id="6" creationId="{C9105139-A48A-4203-B240-5C1547FA717A}"/>
          </ac:picMkLst>
        </pc:picChg>
        <pc:picChg chg="del">
          <ac:chgData name="Juan Martínez" userId="eee5d546-1106-4c91-9c66-e2c32005aa32" providerId="ADAL" clId="{192A1776-11BA-49A9-89BE-7DDD37200CD0}" dt="2019-05-13T08:07:53.414" v="297" actId="478"/>
          <ac:picMkLst>
            <pc:docMk/>
            <pc:sldMk cId="2720321781" sldId="318"/>
            <ac:picMk id="8" creationId="{A2DB5874-5DDC-4FE7-B14D-3B6B290AE80E}"/>
          </ac:picMkLst>
        </pc:picChg>
        <pc:picChg chg="del">
          <ac:chgData name="Juan Martínez" userId="eee5d546-1106-4c91-9c66-e2c32005aa32" providerId="ADAL" clId="{192A1776-11BA-49A9-89BE-7DDD37200CD0}" dt="2019-05-13T08:07:54.438" v="298" actId="478"/>
          <ac:picMkLst>
            <pc:docMk/>
            <pc:sldMk cId="2720321781" sldId="318"/>
            <ac:picMk id="10" creationId="{2FD48E34-340A-4608-AF5F-CDB68178554C}"/>
          </ac:picMkLst>
        </pc:picChg>
      </pc:sldChg>
      <pc:sldChg chg="modSp add">
        <pc:chgData name="Juan Martínez" userId="eee5d546-1106-4c91-9c66-e2c32005aa32" providerId="ADAL" clId="{192A1776-11BA-49A9-89BE-7DDD37200CD0}" dt="2019-05-13T08:14:32.437" v="423" actId="20577"/>
        <pc:sldMkLst>
          <pc:docMk/>
          <pc:sldMk cId="2294286186" sldId="319"/>
        </pc:sldMkLst>
        <pc:spChg chg="mod">
          <ac:chgData name="Juan Martínez" userId="eee5d546-1106-4c91-9c66-e2c32005aa32" providerId="ADAL" clId="{192A1776-11BA-49A9-89BE-7DDD37200CD0}" dt="2019-05-13T08:13:08.398" v="386" actId="20577"/>
          <ac:spMkLst>
            <pc:docMk/>
            <pc:sldMk cId="2294286186" sldId="319"/>
            <ac:spMk id="2" creationId="{48FE10B4-2902-42B5-A931-9AF7C8F51023}"/>
          </ac:spMkLst>
        </pc:spChg>
        <pc:spChg chg="mod">
          <ac:chgData name="Juan Martínez" userId="eee5d546-1106-4c91-9c66-e2c32005aa32" providerId="ADAL" clId="{192A1776-11BA-49A9-89BE-7DDD37200CD0}" dt="2019-05-13T08:14:32.437" v="423" actId="20577"/>
          <ac:spMkLst>
            <pc:docMk/>
            <pc:sldMk cId="2294286186" sldId="319"/>
            <ac:spMk id="3" creationId="{14CB5FE9-79B3-4FFE-AFEC-B42CEA8DC490}"/>
          </ac:spMkLst>
        </pc:spChg>
      </pc:sldChg>
      <pc:sldChg chg="addSp delSp modSp add">
        <pc:chgData name="Juan Martínez" userId="eee5d546-1106-4c91-9c66-e2c32005aa32" providerId="ADAL" clId="{192A1776-11BA-49A9-89BE-7DDD37200CD0}" dt="2019-05-13T08:11:33.336" v="385" actId="1076"/>
        <pc:sldMkLst>
          <pc:docMk/>
          <pc:sldMk cId="1241311146" sldId="320"/>
        </pc:sldMkLst>
        <pc:spChg chg="mod">
          <ac:chgData name="Juan Martínez" userId="eee5d546-1106-4c91-9c66-e2c32005aa32" providerId="ADAL" clId="{192A1776-11BA-49A9-89BE-7DDD37200CD0}" dt="2019-05-13T08:10:56.350" v="377" actId="20577"/>
          <ac:spMkLst>
            <pc:docMk/>
            <pc:sldMk cId="1241311146" sldId="320"/>
            <ac:spMk id="2" creationId="{48FE10B4-2902-42B5-A931-9AF7C8F51023}"/>
          </ac:spMkLst>
        </pc:spChg>
        <pc:spChg chg="del mod">
          <ac:chgData name="Juan Martínez" userId="eee5d546-1106-4c91-9c66-e2c32005aa32" providerId="ADAL" clId="{192A1776-11BA-49A9-89BE-7DDD37200CD0}" dt="2019-05-13T08:11:03.124" v="379" actId="478"/>
          <ac:spMkLst>
            <pc:docMk/>
            <pc:sldMk cId="1241311146" sldId="320"/>
            <ac:spMk id="3" creationId="{14CB5FE9-79B3-4FFE-AFEC-B42CEA8DC490}"/>
          </ac:spMkLst>
        </pc:spChg>
        <pc:spChg chg="add del mod">
          <ac:chgData name="Juan Martínez" userId="eee5d546-1106-4c91-9c66-e2c32005aa32" providerId="ADAL" clId="{192A1776-11BA-49A9-89BE-7DDD37200CD0}" dt="2019-05-13T08:11:20.850" v="380" actId="931"/>
          <ac:spMkLst>
            <pc:docMk/>
            <pc:sldMk cId="1241311146" sldId="320"/>
            <ac:spMk id="5" creationId="{09B5830F-B4E5-4742-90CB-7212EE5B6521}"/>
          </ac:spMkLst>
        </pc:spChg>
        <pc:picChg chg="add mod">
          <ac:chgData name="Juan Martínez" userId="eee5d546-1106-4c91-9c66-e2c32005aa32" providerId="ADAL" clId="{192A1776-11BA-49A9-89BE-7DDD37200CD0}" dt="2019-05-13T08:11:33.336" v="385" actId="1076"/>
          <ac:picMkLst>
            <pc:docMk/>
            <pc:sldMk cId="1241311146" sldId="320"/>
            <ac:picMk id="7" creationId="{2D2CC835-5782-4E1B-ABA7-B7E79150AE69}"/>
          </ac:picMkLst>
        </pc:picChg>
      </pc:sldChg>
      <pc:sldChg chg="modSp add ord">
        <pc:chgData name="Juan Martínez" userId="eee5d546-1106-4c91-9c66-e2c32005aa32" providerId="ADAL" clId="{192A1776-11BA-49A9-89BE-7DDD37200CD0}" dt="2019-05-13T08:25:53.777" v="499" actId="20577"/>
        <pc:sldMkLst>
          <pc:docMk/>
          <pc:sldMk cId="3565969800" sldId="321"/>
        </pc:sldMkLst>
        <pc:spChg chg="mod">
          <ac:chgData name="Juan Martínez" userId="eee5d546-1106-4c91-9c66-e2c32005aa32" providerId="ADAL" clId="{192A1776-11BA-49A9-89BE-7DDD37200CD0}" dt="2019-05-13T08:25:53.777" v="499" actId="20577"/>
          <ac:spMkLst>
            <pc:docMk/>
            <pc:sldMk cId="3565969800" sldId="321"/>
            <ac:spMk id="2" creationId="{48FE10B4-2902-42B5-A931-9AF7C8F51023}"/>
          </ac:spMkLst>
        </pc:spChg>
      </pc:sldChg>
      <pc:sldChg chg="addSp delSp modSp add ord">
        <pc:chgData name="Juan Martínez" userId="eee5d546-1106-4c91-9c66-e2c32005aa32" providerId="ADAL" clId="{192A1776-11BA-49A9-89BE-7DDD37200CD0}" dt="2019-05-13T08:28:42.821" v="593" actId="1076"/>
        <pc:sldMkLst>
          <pc:docMk/>
          <pc:sldMk cId="1858929658" sldId="322"/>
        </pc:sldMkLst>
        <pc:spChg chg="mod">
          <ac:chgData name="Juan Martínez" userId="eee5d546-1106-4c91-9c66-e2c32005aa32" providerId="ADAL" clId="{192A1776-11BA-49A9-89BE-7DDD37200CD0}" dt="2019-05-13T08:27:38.463" v="567" actId="20577"/>
          <ac:spMkLst>
            <pc:docMk/>
            <pc:sldMk cId="1858929658" sldId="322"/>
            <ac:spMk id="2" creationId="{48FE10B4-2902-42B5-A931-9AF7C8F51023}"/>
          </ac:spMkLst>
        </pc:spChg>
        <pc:spChg chg="mod">
          <ac:chgData name="Juan Martínez" userId="eee5d546-1106-4c91-9c66-e2c32005aa32" providerId="ADAL" clId="{192A1776-11BA-49A9-89BE-7DDD37200CD0}" dt="2019-05-13T08:27:55.994" v="587" actId="20577"/>
          <ac:spMkLst>
            <pc:docMk/>
            <pc:sldMk cId="1858929658" sldId="322"/>
            <ac:spMk id="3" creationId="{14CB5FE9-79B3-4FFE-AFEC-B42CEA8DC490}"/>
          </ac:spMkLst>
        </pc:spChg>
        <pc:picChg chg="del">
          <ac:chgData name="Juan Martínez" userId="eee5d546-1106-4c91-9c66-e2c32005aa32" providerId="ADAL" clId="{192A1776-11BA-49A9-89BE-7DDD37200CD0}" dt="2019-05-13T08:27:42.960" v="568" actId="478"/>
          <ac:picMkLst>
            <pc:docMk/>
            <pc:sldMk cId="1858929658" sldId="322"/>
            <ac:picMk id="5" creationId="{F8D08DBF-9543-4814-84ED-F4FAA407DDDD}"/>
          </ac:picMkLst>
        </pc:picChg>
        <pc:picChg chg="add mod">
          <ac:chgData name="Juan Martínez" userId="eee5d546-1106-4c91-9c66-e2c32005aa32" providerId="ADAL" clId="{192A1776-11BA-49A9-89BE-7DDD37200CD0}" dt="2019-05-13T08:28:42.821" v="593" actId="1076"/>
          <ac:picMkLst>
            <pc:docMk/>
            <pc:sldMk cId="1858929658" sldId="322"/>
            <ac:picMk id="6" creationId="{A0A5E2D0-10A1-440D-8DCC-81858E6E88B6}"/>
          </ac:picMkLst>
        </pc:picChg>
      </pc:sldChg>
      <pc:sldChg chg="addSp delSp modSp add">
        <pc:chgData name="Juan Martínez" userId="eee5d546-1106-4c91-9c66-e2c32005aa32" providerId="ADAL" clId="{192A1776-11BA-49A9-89BE-7DDD37200CD0}" dt="2019-05-13T08:29:38.097" v="644" actId="1076"/>
        <pc:sldMkLst>
          <pc:docMk/>
          <pc:sldMk cId="4071970323" sldId="323"/>
        </pc:sldMkLst>
        <pc:spChg chg="mod">
          <ac:chgData name="Juan Martínez" userId="eee5d546-1106-4c91-9c66-e2c32005aa32" providerId="ADAL" clId="{192A1776-11BA-49A9-89BE-7DDD37200CD0}" dt="2019-05-13T08:29:08.986" v="636" actId="20577"/>
          <ac:spMkLst>
            <pc:docMk/>
            <pc:sldMk cId="4071970323" sldId="323"/>
            <ac:spMk id="3" creationId="{14CB5FE9-79B3-4FFE-AFEC-B42CEA8DC490}"/>
          </ac:spMkLst>
        </pc:spChg>
        <pc:picChg chg="add mod">
          <ac:chgData name="Juan Martínez" userId="eee5d546-1106-4c91-9c66-e2c32005aa32" providerId="ADAL" clId="{192A1776-11BA-49A9-89BE-7DDD37200CD0}" dt="2019-05-13T08:29:38.097" v="644" actId="1076"/>
          <ac:picMkLst>
            <pc:docMk/>
            <pc:sldMk cId="4071970323" sldId="323"/>
            <ac:picMk id="5" creationId="{2731CA4A-5E96-42DB-BBF5-41616436D3E1}"/>
          </ac:picMkLst>
        </pc:picChg>
        <pc:picChg chg="del">
          <ac:chgData name="Juan Martínez" userId="eee5d546-1106-4c91-9c66-e2c32005aa32" providerId="ADAL" clId="{192A1776-11BA-49A9-89BE-7DDD37200CD0}" dt="2019-05-13T08:29:13.377" v="637" actId="478"/>
          <ac:picMkLst>
            <pc:docMk/>
            <pc:sldMk cId="4071970323" sldId="323"/>
            <ac:picMk id="6" creationId="{A0A5E2D0-10A1-440D-8DCC-81858E6E88B6}"/>
          </ac:picMkLst>
        </pc:picChg>
      </pc:sldChg>
      <pc:sldChg chg="addSp delSp modSp add">
        <pc:chgData name="Juan Martínez" userId="eee5d546-1106-4c91-9c66-e2c32005aa32" providerId="ADAL" clId="{192A1776-11BA-49A9-89BE-7DDD37200CD0}" dt="2019-05-13T08:33:37.449" v="960" actId="20577"/>
        <pc:sldMkLst>
          <pc:docMk/>
          <pc:sldMk cId="1664663160" sldId="324"/>
        </pc:sldMkLst>
        <pc:spChg chg="mod">
          <ac:chgData name="Juan Martínez" userId="eee5d546-1106-4c91-9c66-e2c32005aa32" providerId="ADAL" clId="{192A1776-11BA-49A9-89BE-7DDD37200CD0}" dt="2019-05-13T08:33:37.449" v="960" actId="20577"/>
          <ac:spMkLst>
            <pc:docMk/>
            <pc:sldMk cId="1664663160" sldId="324"/>
            <ac:spMk id="3" creationId="{14CB5FE9-79B3-4FFE-AFEC-B42CEA8DC490}"/>
          </ac:spMkLst>
        </pc:spChg>
        <pc:picChg chg="del">
          <ac:chgData name="Juan Martínez" userId="eee5d546-1106-4c91-9c66-e2c32005aa32" providerId="ADAL" clId="{192A1776-11BA-49A9-89BE-7DDD37200CD0}" dt="2019-05-13T08:29:50.433" v="650" actId="478"/>
          <ac:picMkLst>
            <pc:docMk/>
            <pc:sldMk cId="1664663160" sldId="324"/>
            <ac:picMk id="5" creationId="{2731CA4A-5E96-42DB-BBF5-41616436D3E1}"/>
          </ac:picMkLst>
        </pc:picChg>
        <pc:picChg chg="add mod">
          <ac:chgData name="Juan Martínez" userId="eee5d546-1106-4c91-9c66-e2c32005aa32" providerId="ADAL" clId="{192A1776-11BA-49A9-89BE-7DDD37200CD0}" dt="2019-05-13T08:30:14.908" v="659" actId="1076"/>
          <ac:picMkLst>
            <pc:docMk/>
            <pc:sldMk cId="1664663160" sldId="324"/>
            <ac:picMk id="6" creationId="{F02B7FEE-4CAB-473A-AD6C-C692FCD50FF4}"/>
          </ac:picMkLst>
        </pc:picChg>
      </pc:sldChg>
      <pc:sldChg chg="modSp add">
        <pc:chgData name="Juan Martínez" userId="eee5d546-1106-4c91-9c66-e2c32005aa32" providerId="ADAL" clId="{192A1776-11BA-49A9-89BE-7DDD37200CD0}" dt="2019-05-13T08:38:27.239" v="1024" actId="20577"/>
        <pc:sldMkLst>
          <pc:docMk/>
          <pc:sldMk cId="2908856450" sldId="325"/>
        </pc:sldMkLst>
        <pc:spChg chg="mod">
          <ac:chgData name="Juan Martínez" userId="eee5d546-1106-4c91-9c66-e2c32005aa32" providerId="ADAL" clId="{192A1776-11BA-49A9-89BE-7DDD37200CD0}" dt="2019-05-13T08:38:27.239" v="1024" actId="20577"/>
          <ac:spMkLst>
            <pc:docMk/>
            <pc:sldMk cId="2908856450" sldId="325"/>
            <ac:spMk id="2" creationId="{48FE10B4-2902-42B5-A931-9AF7C8F51023}"/>
          </ac:spMkLst>
        </pc:spChg>
      </pc:sldChg>
      <pc:sldChg chg="modSp add">
        <pc:chgData name="Juan Martínez" userId="eee5d546-1106-4c91-9c66-e2c32005aa32" providerId="ADAL" clId="{192A1776-11BA-49A9-89BE-7DDD37200CD0}" dt="2019-05-13T08:38:57.639" v="1107" actId="20577"/>
        <pc:sldMkLst>
          <pc:docMk/>
          <pc:sldMk cId="816134467" sldId="326"/>
        </pc:sldMkLst>
        <pc:spChg chg="mod">
          <ac:chgData name="Juan Martínez" userId="eee5d546-1106-4c91-9c66-e2c32005aa32" providerId="ADAL" clId="{192A1776-11BA-49A9-89BE-7DDD37200CD0}" dt="2019-05-13T08:38:57.639" v="1107" actId="20577"/>
          <ac:spMkLst>
            <pc:docMk/>
            <pc:sldMk cId="816134467" sldId="326"/>
            <ac:spMk id="2" creationId="{48FE10B4-2902-42B5-A931-9AF7C8F51023}"/>
          </ac:spMkLst>
        </pc:spChg>
      </pc:sldChg>
      <pc:sldChg chg="delSp modSp add">
        <pc:chgData name="Juan Martínez" userId="eee5d546-1106-4c91-9c66-e2c32005aa32" providerId="ADAL" clId="{192A1776-11BA-49A9-89BE-7DDD37200CD0}" dt="2019-05-13T09:09:29.056" v="1715" actId="1076"/>
        <pc:sldMkLst>
          <pc:docMk/>
          <pc:sldMk cId="3010895275" sldId="327"/>
        </pc:sldMkLst>
        <pc:spChg chg="mod">
          <ac:chgData name="Juan Martínez" userId="eee5d546-1106-4c91-9c66-e2c32005aa32" providerId="ADAL" clId="{192A1776-11BA-49A9-89BE-7DDD37200CD0}" dt="2019-05-13T09:09:29.056" v="1715" actId="1076"/>
          <ac:spMkLst>
            <pc:docMk/>
            <pc:sldMk cId="3010895275" sldId="327"/>
            <ac:spMk id="3" creationId="{14CB5FE9-79B3-4FFE-AFEC-B42CEA8DC490}"/>
          </ac:spMkLst>
        </pc:spChg>
        <pc:picChg chg="del">
          <ac:chgData name="Juan Martínez" userId="eee5d546-1106-4c91-9c66-e2c32005aa32" providerId="ADAL" clId="{192A1776-11BA-49A9-89BE-7DDD37200CD0}" dt="2019-05-13T09:01:19.353" v="1190" actId="478"/>
          <ac:picMkLst>
            <pc:docMk/>
            <pc:sldMk cId="3010895275" sldId="327"/>
            <ac:picMk id="5" creationId="{F8D08DBF-9543-4814-84ED-F4FAA407DDDD}"/>
          </ac:picMkLst>
        </pc:picChg>
      </pc:sldChg>
      <pc:sldChg chg="addSp delSp modSp add">
        <pc:chgData name="Juan Martínez" userId="eee5d546-1106-4c91-9c66-e2c32005aa32" providerId="ADAL" clId="{192A1776-11BA-49A9-89BE-7DDD37200CD0}" dt="2019-05-13T08:52:07.140" v="1166" actId="1076"/>
        <pc:sldMkLst>
          <pc:docMk/>
          <pc:sldMk cId="1343088853" sldId="328"/>
        </pc:sldMkLst>
        <pc:spChg chg="mod">
          <ac:chgData name="Juan Martínez" userId="eee5d546-1106-4c91-9c66-e2c32005aa32" providerId="ADAL" clId="{192A1776-11BA-49A9-89BE-7DDD37200CD0}" dt="2019-05-13T08:51:35.947" v="1157" actId="20577"/>
          <ac:spMkLst>
            <pc:docMk/>
            <pc:sldMk cId="1343088853" sldId="328"/>
            <ac:spMk id="3" creationId="{14CB5FE9-79B3-4FFE-AFEC-B42CEA8DC490}"/>
          </ac:spMkLst>
        </pc:spChg>
        <pc:picChg chg="add mod">
          <ac:chgData name="Juan Martínez" userId="eee5d546-1106-4c91-9c66-e2c32005aa32" providerId="ADAL" clId="{192A1776-11BA-49A9-89BE-7DDD37200CD0}" dt="2019-05-13T08:52:07.140" v="1166" actId="1076"/>
          <ac:picMkLst>
            <pc:docMk/>
            <pc:sldMk cId="1343088853" sldId="328"/>
            <ac:picMk id="5" creationId="{6F344960-1C18-4194-9B7B-815CBA637E7E}"/>
          </ac:picMkLst>
        </pc:picChg>
        <pc:picChg chg="del">
          <ac:chgData name="Juan Martínez" userId="eee5d546-1106-4c91-9c66-e2c32005aa32" providerId="ADAL" clId="{192A1776-11BA-49A9-89BE-7DDD37200CD0}" dt="2019-05-13T08:51:49.075" v="1161" actId="478"/>
          <ac:picMkLst>
            <pc:docMk/>
            <pc:sldMk cId="1343088853" sldId="328"/>
            <ac:picMk id="6" creationId="{6ACC286D-2551-4C0E-8A3A-EBB22A1C2FCC}"/>
          </ac:picMkLst>
        </pc:picChg>
      </pc:sldChg>
      <pc:sldChg chg="addSp delSp modSp add">
        <pc:chgData name="Juan Martínez" userId="eee5d546-1106-4c91-9c66-e2c32005aa32" providerId="ADAL" clId="{192A1776-11BA-49A9-89BE-7DDD37200CD0}" dt="2019-05-13T08:52:42.212" v="1186" actId="1076"/>
        <pc:sldMkLst>
          <pc:docMk/>
          <pc:sldMk cId="2764392964" sldId="329"/>
        </pc:sldMkLst>
        <pc:spChg chg="mod">
          <ac:chgData name="Juan Martínez" userId="eee5d546-1106-4c91-9c66-e2c32005aa32" providerId="ADAL" clId="{192A1776-11BA-49A9-89BE-7DDD37200CD0}" dt="2019-05-13T08:52:23.643" v="1180" actId="20577"/>
          <ac:spMkLst>
            <pc:docMk/>
            <pc:sldMk cId="2764392964" sldId="329"/>
            <ac:spMk id="3" creationId="{14CB5FE9-79B3-4FFE-AFEC-B42CEA8DC490}"/>
          </ac:spMkLst>
        </pc:spChg>
        <pc:picChg chg="del">
          <ac:chgData name="Juan Martínez" userId="eee5d546-1106-4c91-9c66-e2c32005aa32" providerId="ADAL" clId="{192A1776-11BA-49A9-89BE-7DDD37200CD0}" dt="2019-05-13T08:52:26.923" v="1181" actId="478"/>
          <ac:picMkLst>
            <pc:docMk/>
            <pc:sldMk cId="2764392964" sldId="329"/>
            <ac:picMk id="5" creationId="{6F344960-1C18-4194-9B7B-815CBA637E7E}"/>
          </ac:picMkLst>
        </pc:picChg>
        <pc:picChg chg="add mod">
          <ac:chgData name="Juan Martínez" userId="eee5d546-1106-4c91-9c66-e2c32005aa32" providerId="ADAL" clId="{192A1776-11BA-49A9-89BE-7DDD37200CD0}" dt="2019-05-13T08:52:42.212" v="1186" actId="1076"/>
          <ac:picMkLst>
            <pc:docMk/>
            <pc:sldMk cId="2764392964" sldId="329"/>
            <ac:picMk id="6" creationId="{98767ACB-2869-4539-B036-F6688936EB0D}"/>
          </ac:picMkLst>
        </pc:picChg>
      </pc:sldChg>
      <pc:sldChg chg="modSp add ord">
        <pc:chgData name="Juan Martínez" userId="eee5d546-1106-4c91-9c66-e2c32005aa32" providerId="ADAL" clId="{192A1776-11BA-49A9-89BE-7DDD37200CD0}" dt="2019-05-13T09:07:12.071" v="1582" actId="1076"/>
        <pc:sldMkLst>
          <pc:docMk/>
          <pc:sldMk cId="1519316898" sldId="330"/>
        </pc:sldMkLst>
        <pc:spChg chg="mod">
          <ac:chgData name="Juan Martínez" userId="eee5d546-1106-4c91-9c66-e2c32005aa32" providerId="ADAL" clId="{192A1776-11BA-49A9-89BE-7DDD37200CD0}" dt="2019-05-13T09:07:12.071" v="1582" actId="1076"/>
          <ac:spMkLst>
            <pc:docMk/>
            <pc:sldMk cId="1519316898" sldId="330"/>
            <ac:spMk id="2" creationId="{48FE10B4-2902-42B5-A931-9AF7C8F51023}"/>
          </ac:spMkLst>
        </pc:spChg>
      </pc:sldChg>
      <pc:sldChg chg="add del ord">
        <pc:chgData name="Juan Martínez" userId="eee5d546-1106-4c91-9c66-e2c32005aa32" providerId="ADAL" clId="{192A1776-11BA-49A9-89BE-7DDD37200CD0}" dt="2019-05-13T09:01:16.564" v="1189" actId="2696"/>
        <pc:sldMkLst>
          <pc:docMk/>
          <pc:sldMk cId="3923562096" sldId="330"/>
        </pc:sldMkLst>
      </pc:sldChg>
      <pc:sldChg chg="modSp add ord">
        <pc:chgData name="Juan Martínez" userId="eee5d546-1106-4c91-9c66-e2c32005aa32" providerId="ADAL" clId="{192A1776-11BA-49A9-89BE-7DDD37200CD0}" dt="2019-05-13T09:09:33.806" v="1716" actId="1076"/>
        <pc:sldMkLst>
          <pc:docMk/>
          <pc:sldMk cId="1211363490" sldId="331"/>
        </pc:sldMkLst>
        <pc:spChg chg="mod">
          <ac:chgData name="Juan Martínez" userId="eee5d546-1106-4c91-9c66-e2c32005aa32" providerId="ADAL" clId="{192A1776-11BA-49A9-89BE-7DDD37200CD0}" dt="2019-05-13T09:07:29.599" v="1622" actId="20577"/>
          <ac:spMkLst>
            <pc:docMk/>
            <pc:sldMk cId="1211363490" sldId="331"/>
            <ac:spMk id="2" creationId="{48FE10B4-2902-42B5-A931-9AF7C8F51023}"/>
          </ac:spMkLst>
        </pc:spChg>
        <pc:spChg chg="mod">
          <ac:chgData name="Juan Martínez" userId="eee5d546-1106-4c91-9c66-e2c32005aa32" providerId="ADAL" clId="{192A1776-11BA-49A9-89BE-7DDD37200CD0}" dt="2019-05-13T09:09:33.806" v="1716" actId="1076"/>
          <ac:spMkLst>
            <pc:docMk/>
            <pc:sldMk cId="1211363490" sldId="331"/>
            <ac:spMk id="3" creationId="{14CB5FE9-79B3-4FFE-AFEC-B42CEA8DC490}"/>
          </ac:spMkLst>
        </pc:spChg>
      </pc:sldChg>
      <pc:sldChg chg="modSp add ord">
        <pc:chgData name="Juan Martínez" userId="eee5d546-1106-4c91-9c66-e2c32005aa32" providerId="ADAL" clId="{192A1776-11BA-49A9-89BE-7DDD37200CD0}" dt="2019-05-13T09:11:09.879" v="1784" actId="20577"/>
        <pc:sldMkLst>
          <pc:docMk/>
          <pc:sldMk cId="4230628316" sldId="332"/>
        </pc:sldMkLst>
        <pc:spChg chg="mod">
          <ac:chgData name="Juan Martínez" userId="eee5d546-1106-4c91-9c66-e2c32005aa32" providerId="ADAL" clId="{192A1776-11BA-49A9-89BE-7DDD37200CD0}" dt="2019-05-13T09:11:09.879" v="1784" actId="20577"/>
          <ac:spMkLst>
            <pc:docMk/>
            <pc:sldMk cId="4230628316" sldId="332"/>
            <ac:spMk id="3" creationId="{14CB5FE9-79B3-4FFE-AFEC-B42CEA8DC490}"/>
          </ac:spMkLst>
        </pc:spChg>
      </pc:sldChg>
      <pc:sldChg chg="add">
        <pc:chgData name="Juan Martínez" userId="eee5d546-1106-4c91-9c66-e2c32005aa32" providerId="ADAL" clId="{192A1776-11BA-49A9-89BE-7DDD37200CD0}" dt="2019-05-13T09:46:38.240" v="1785"/>
        <pc:sldMkLst>
          <pc:docMk/>
          <pc:sldMk cId="3552786842" sldId="333"/>
        </pc:sldMkLst>
      </pc:sldChg>
      <pc:sldChg chg="modSp add ord">
        <pc:chgData name="Juan Martínez" userId="eee5d546-1106-4c91-9c66-e2c32005aa32" providerId="ADAL" clId="{192A1776-11BA-49A9-89BE-7DDD37200CD0}" dt="2019-05-13T09:47:10.204" v="1813" actId="20577"/>
        <pc:sldMkLst>
          <pc:docMk/>
          <pc:sldMk cId="2178580151" sldId="334"/>
        </pc:sldMkLst>
        <pc:spChg chg="mod">
          <ac:chgData name="Juan Martínez" userId="eee5d546-1106-4c91-9c66-e2c32005aa32" providerId="ADAL" clId="{192A1776-11BA-49A9-89BE-7DDD37200CD0}" dt="2019-05-13T09:47:10.204" v="1813" actId="20577"/>
          <ac:spMkLst>
            <pc:docMk/>
            <pc:sldMk cId="2178580151" sldId="334"/>
            <ac:spMk id="2" creationId="{48FE10B4-2902-42B5-A931-9AF7C8F51023}"/>
          </ac:spMkLst>
        </pc:spChg>
      </pc:sldChg>
      <pc:sldChg chg="modSp add">
        <pc:chgData name="Juan Martínez" userId="eee5d546-1106-4c91-9c66-e2c32005aa32" providerId="ADAL" clId="{192A1776-11BA-49A9-89BE-7DDD37200CD0}" dt="2019-05-13T09:51:53.753" v="1847" actId="1076"/>
        <pc:sldMkLst>
          <pc:docMk/>
          <pc:sldMk cId="4082167567" sldId="335"/>
        </pc:sldMkLst>
        <pc:spChg chg="mod">
          <ac:chgData name="Juan Martínez" userId="eee5d546-1106-4c91-9c66-e2c32005aa32" providerId="ADAL" clId="{192A1776-11BA-49A9-89BE-7DDD37200CD0}" dt="2019-05-13T09:51:53.753" v="1847" actId="1076"/>
          <ac:spMkLst>
            <pc:docMk/>
            <pc:sldMk cId="4082167567" sldId="335"/>
            <ac:spMk id="2" creationId="{48FE10B4-2902-42B5-A931-9AF7C8F51023}"/>
          </ac:spMkLst>
        </pc:spChg>
      </pc:sldChg>
      <pc:sldChg chg="modSp add">
        <pc:chgData name="Juan Martínez" userId="eee5d546-1106-4c91-9c66-e2c32005aa32" providerId="ADAL" clId="{192A1776-11BA-49A9-89BE-7DDD37200CD0}" dt="2019-05-13T10:00:16.437" v="2055" actId="1076"/>
        <pc:sldMkLst>
          <pc:docMk/>
          <pc:sldMk cId="4196641882" sldId="336"/>
        </pc:sldMkLst>
        <pc:spChg chg="mod">
          <ac:chgData name="Juan Martínez" userId="eee5d546-1106-4c91-9c66-e2c32005aa32" providerId="ADAL" clId="{192A1776-11BA-49A9-89BE-7DDD37200CD0}" dt="2019-05-13T10:00:16.437" v="2055" actId="1076"/>
          <ac:spMkLst>
            <pc:docMk/>
            <pc:sldMk cId="4196641882" sldId="336"/>
            <ac:spMk id="2" creationId="{48FE10B4-2902-42B5-A931-9AF7C8F51023}"/>
          </ac:spMkLst>
        </pc:spChg>
      </pc:sldChg>
      <pc:sldChg chg="modSp add">
        <pc:chgData name="Juan Martínez" userId="eee5d546-1106-4c91-9c66-e2c32005aa32" providerId="ADAL" clId="{192A1776-11BA-49A9-89BE-7DDD37200CD0}" dt="2019-05-13T10:00:00.092" v="2054" actId="1076"/>
        <pc:sldMkLst>
          <pc:docMk/>
          <pc:sldMk cId="1457260698" sldId="337"/>
        </pc:sldMkLst>
        <pc:spChg chg="mod">
          <ac:chgData name="Juan Martínez" userId="eee5d546-1106-4c91-9c66-e2c32005aa32" providerId="ADAL" clId="{192A1776-11BA-49A9-89BE-7DDD37200CD0}" dt="2019-05-13T10:00:00.092" v="2054" actId="1076"/>
          <ac:spMkLst>
            <pc:docMk/>
            <pc:sldMk cId="1457260698" sldId="337"/>
            <ac:spMk id="2" creationId="{48FE10B4-2902-42B5-A931-9AF7C8F51023}"/>
          </ac:spMkLst>
        </pc:spChg>
      </pc:sldChg>
      <pc:sldChg chg="addSp delSp modSp add ord">
        <pc:chgData name="Juan Martínez" userId="eee5d546-1106-4c91-9c66-e2c32005aa32" providerId="ADAL" clId="{192A1776-11BA-49A9-89BE-7DDD37200CD0}" dt="2019-05-13T10:02:00.086" v="2096" actId="1076"/>
        <pc:sldMkLst>
          <pc:docMk/>
          <pc:sldMk cId="2692063263" sldId="338"/>
        </pc:sldMkLst>
        <pc:spChg chg="mod">
          <ac:chgData name="Juan Martínez" userId="eee5d546-1106-4c91-9c66-e2c32005aa32" providerId="ADAL" clId="{192A1776-11BA-49A9-89BE-7DDD37200CD0}" dt="2019-05-13T10:00:57.593" v="2077" actId="20577"/>
          <ac:spMkLst>
            <pc:docMk/>
            <pc:sldMk cId="2692063263" sldId="338"/>
            <ac:spMk id="2" creationId="{48FE10B4-2902-42B5-A931-9AF7C8F51023}"/>
          </ac:spMkLst>
        </pc:spChg>
        <pc:spChg chg="del mod">
          <ac:chgData name="Juan Martínez" userId="eee5d546-1106-4c91-9c66-e2c32005aa32" providerId="ADAL" clId="{192A1776-11BA-49A9-89BE-7DDD37200CD0}" dt="2019-05-13T10:01:40.795" v="2094" actId="478"/>
          <ac:spMkLst>
            <pc:docMk/>
            <pc:sldMk cId="2692063263" sldId="338"/>
            <ac:spMk id="3" creationId="{14CB5FE9-79B3-4FFE-AFEC-B42CEA8DC490}"/>
          </ac:spMkLst>
        </pc:spChg>
        <pc:spChg chg="add del mod">
          <ac:chgData name="Juan Martínez" userId="eee5d546-1106-4c91-9c66-e2c32005aa32" providerId="ADAL" clId="{192A1776-11BA-49A9-89BE-7DDD37200CD0}" dt="2019-05-13T10:01:48.680" v="2095" actId="478"/>
          <ac:spMkLst>
            <pc:docMk/>
            <pc:sldMk cId="2692063263" sldId="338"/>
            <ac:spMk id="12" creationId="{586D6384-5DDD-4E5E-8014-71EA69F7E1B1}"/>
          </ac:spMkLst>
        </pc:spChg>
        <pc:picChg chg="del">
          <ac:chgData name="Juan Martínez" userId="eee5d546-1106-4c91-9c66-e2c32005aa32" providerId="ADAL" clId="{192A1776-11BA-49A9-89BE-7DDD37200CD0}" dt="2019-05-13T10:00:43.297" v="2058" actId="478"/>
          <ac:picMkLst>
            <pc:docMk/>
            <pc:sldMk cId="2692063263" sldId="338"/>
            <ac:picMk id="5" creationId="{DF56308B-18EE-429E-9E01-8250BDB4C58A}"/>
          </ac:picMkLst>
        </pc:picChg>
        <pc:picChg chg="add mod">
          <ac:chgData name="Juan Martínez" userId="eee5d546-1106-4c91-9c66-e2c32005aa32" providerId="ADAL" clId="{192A1776-11BA-49A9-89BE-7DDD37200CD0}" dt="2019-05-13T10:02:00.086" v="2096" actId="1076"/>
          <ac:picMkLst>
            <pc:docMk/>
            <pc:sldMk cId="2692063263" sldId="338"/>
            <ac:picMk id="6" creationId="{9C1FE459-BEB5-4AB6-AED1-9333D07A6E5F}"/>
          </ac:picMkLst>
        </pc:picChg>
        <pc:picChg chg="add mod">
          <ac:chgData name="Juan Martínez" userId="eee5d546-1106-4c91-9c66-e2c32005aa32" providerId="ADAL" clId="{192A1776-11BA-49A9-89BE-7DDD37200CD0}" dt="2019-05-13T10:02:00.086" v="2096" actId="1076"/>
          <ac:picMkLst>
            <pc:docMk/>
            <pc:sldMk cId="2692063263" sldId="338"/>
            <ac:picMk id="8" creationId="{992F2FC0-CAD7-4E1B-9112-E7CFF6DBA217}"/>
          </ac:picMkLst>
        </pc:picChg>
        <pc:picChg chg="add mod">
          <ac:chgData name="Juan Martínez" userId="eee5d546-1106-4c91-9c66-e2c32005aa32" providerId="ADAL" clId="{192A1776-11BA-49A9-89BE-7DDD37200CD0}" dt="2019-05-13T10:02:00.086" v="2096" actId="1076"/>
          <ac:picMkLst>
            <pc:docMk/>
            <pc:sldMk cId="2692063263" sldId="338"/>
            <ac:picMk id="10" creationId="{46CDF835-060E-4FEE-8B0F-4CC1E83EA778}"/>
          </ac:picMkLst>
        </pc:picChg>
      </pc:sldChg>
      <pc:sldChg chg="addSp delSp modSp add ord">
        <pc:chgData name="Juan Martínez" userId="eee5d546-1106-4c91-9c66-e2c32005aa32" providerId="ADAL" clId="{192A1776-11BA-49A9-89BE-7DDD37200CD0}" dt="2019-05-13T10:06:50.056" v="2141" actId="20577"/>
        <pc:sldMkLst>
          <pc:docMk/>
          <pc:sldMk cId="2513027077" sldId="339"/>
        </pc:sldMkLst>
        <pc:spChg chg="mod">
          <ac:chgData name="Juan Martínez" userId="eee5d546-1106-4c91-9c66-e2c32005aa32" providerId="ADAL" clId="{192A1776-11BA-49A9-89BE-7DDD37200CD0}" dt="2019-05-13T10:06:50.056" v="2141" actId="20577"/>
          <ac:spMkLst>
            <pc:docMk/>
            <pc:sldMk cId="2513027077" sldId="339"/>
            <ac:spMk id="2" creationId="{48FE10B4-2902-42B5-A931-9AF7C8F51023}"/>
          </ac:spMkLst>
        </pc:spChg>
        <pc:picChg chg="add mod">
          <ac:chgData name="Juan Martínez" userId="eee5d546-1106-4c91-9c66-e2c32005aa32" providerId="ADAL" clId="{192A1776-11BA-49A9-89BE-7DDD37200CD0}" dt="2019-05-13T10:06:08.776" v="2124" actId="1036"/>
          <ac:picMkLst>
            <pc:docMk/>
            <pc:sldMk cId="2513027077" sldId="339"/>
            <ac:picMk id="4" creationId="{39EF5B50-B564-45D8-AFAD-790FFD024C10}"/>
          </ac:picMkLst>
        </pc:picChg>
        <pc:picChg chg="del">
          <ac:chgData name="Juan Martínez" userId="eee5d546-1106-4c91-9c66-e2c32005aa32" providerId="ADAL" clId="{192A1776-11BA-49A9-89BE-7DDD37200CD0}" dt="2019-05-13T10:05:18.407" v="2101" actId="478"/>
          <ac:picMkLst>
            <pc:docMk/>
            <pc:sldMk cId="2513027077" sldId="339"/>
            <ac:picMk id="6" creationId="{9C1FE459-BEB5-4AB6-AED1-9333D07A6E5F}"/>
          </ac:picMkLst>
        </pc:picChg>
        <pc:picChg chg="add mod">
          <ac:chgData name="Juan Martínez" userId="eee5d546-1106-4c91-9c66-e2c32005aa32" providerId="ADAL" clId="{192A1776-11BA-49A9-89BE-7DDD37200CD0}" dt="2019-05-13T10:06:08.776" v="2124" actId="1036"/>
          <ac:picMkLst>
            <pc:docMk/>
            <pc:sldMk cId="2513027077" sldId="339"/>
            <ac:picMk id="7" creationId="{487E4F8E-C867-448D-8A3A-2789CE16712B}"/>
          </ac:picMkLst>
        </pc:picChg>
        <pc:picChg chg="del">
          <ac:chgData name="Juan Martínez" userId="eee5d546-1106-4c91-9c66-e2c32005aa32" providerId="ADAL" clId="{192A1776-11BA-49A9-89BE-7DDD37200CD0}" dt="2019-05-13T10:05:16.816" v="2099" actId="478"/>
          <ac:picMkLst>
            <pc:docMk/>
            <pc:sldMk cId="2513027077" sldId="339"/>
            <ac:picMk id="8" creationId="{992F2FC0-CAD7-4E1B-9112-E7CFF6DBA217}"/>
          </ac:picMkLst>
        </pc:picChg>
        <pc:picChg chg="del">
          <ac:chgData name="Juan Martínez" userId="eee5d546-1106-4c91-9c66-e2c32005aa32" providerId="ADAL" clId="{192A1776-11BA-49A9-89BE-7DDD37200CD0}" dt="2019-05-13T10:05:17.807" v="2100" actId="478"/>
          <ac:picMkLst>
            <pc:docMk/>
            <pc:sldMk cId="2513027077" sldId="339"/>
            <ac:picMk id="10" creationId="{46CDF835-060E-4FEE-8B0F-4CC1E83EA778}"/>
          </ac:picMkLst>
        </pc:picChg>
        <pc:picChg chg="add mod">
          <ac:chgData name="Juan Martínez" userId="eee5d546-1106-4c91-9c66-e2c32005aa32" providerId="ADAL" clId="{192A1776-11BA-49A9-89BE-7DDD37200CD0}" dt="2019-05-13T10:06:08.776" v="2124" actId="1036"/>
          <ac:picMkLst>
            <pc:docMk/>
            <pc:sldMk cId="2513027077" sldId="339"/>
            <ac:picMk id="11" creationId="{A71DB9A2-39EB-433B-A20B-F7E75C75E19A}"/>
          </ac:picMkLst>
        </pc:picChg>
      </pc:sldChg>
      <pc:sldChg chg="modSp add ord">
        <pc:chgData name="Juan Martínez" userId="eee5d546-1106-4c91-9c66-e2c32005aa32" providerId="ADAL" clId="{192A1776-11BA-49A9-89BE-7DDD37200CD0}" dt="2019-05-13T10:07:27.479" v="2149" actId="20577"/>
        <pc:sldMkLst>
          <pc:docMk/>
          <pc:sldMk cId="1627586991" sldId="340"/>
        </pc:sldMkLst>
        <pc:spChg chg="mod">
          <ac:chgData name="Juan Martínez" userId="eee5d546-1106-4c91-9c66-e2c32005aa32" providerId="ADAL" clId="{192A1776-11BA-49A9-89BE-7DDD37200CD0}" dt="2019-05-13T10:07:27.479" v="2149" actId="20577"/>
          <ac:spMkLst>
            <pc:docMk/>
            <pc:sldMk cId="1627586991" sldId="340"/>
            <ac:spMk id="2" creationId="{48FE10B4-2902-42B5-A931-9AF7C8F51023}"/>
          </ac:spMkLst>
        </pc:spChg>
      </pc:sldChg>
      <pc:sldChg chg="delSp modSp add ord">
        <pc:chgData name="Juan Martínez" userId="eee5d546-1106-4c91-9c66-e2c32005aa32" providerId="ADAL" clId="{192A1776-11BA-49A9-89BE-7DDD37200CD0}" dt="2019-05-13T10:10:03.343" v="2314" actId="1076"/>
        <pc:sldMkLst>
          <pc:docMk/>
          <pc:sldMk cId="2255258005" sldId="341"/>
        </pc:sldMkLst>
        <pc:spChg chg="mod">
          <ac:chgData name="Juan Martínez" userId="eee5d546-1106-4c91-9c66-e2c32005aa32" providerId="ADAL" clId="{192A1776-11BA-49A9-89BE-7DDD37200CD0}" dt="2019-05-13T10:08:48.503" v="2165" actId="20577"/>
          <ac:spMkLst>
            <pc:docMk/>
            <pc:sldMk cId="2255258005" sldId="341"/>
            <ac:spMk id="2" creationId="{48FE10B4-2902-42B5-A931-9AF7C8F51023}"/>
          </ac:spMkLst>
        </pc:spChg>
        <pc:spChg chg="mod">
          <ac:chgData name="Juan Martínez" userId="eee5d546-1106-4c91-9c66-e2c32005aa32" providerId="ADAL" clId="{192A1776-11BA-49A9-89BE-7DDD37200CD0}" dt="2019-05-13T10:10:03.343" v="2314" actId="1076"/>
          <ac:spMkLst>
            <pc:docMk/>
            <pc:sldMk cId="2255258005" sldId="341"/>
            <ac:spMk id="3" creationId="{14CB5FE9-79B3-4FFE-AFEC-B42CEA8DC490}"/>
          </ac:spMkLst>
        </pc:spChg>
        <pc:picChg chg="del">
          <ac:chgData name="Juan Martínez" userId="eee5d546-1106-4c91-9c66-e2c32005aa32" providerId="ADAL" clId="{192A1776-11BA-49A9-89BE-7DDD37200CD0}" dt="2019-05-13T10:09:43.294" v="2313" actId="478"/>
          <ac:picMkLst>
            <pc:docMk/>
            <pc:sldMk cId="2255258005" sldId="341"/>
            <ac:picMk id="5" creationId="{DF56308B-18EE-429E-9E01-8250BDB4C58A}"/>
          </ac:picMkLst>
        </pc:picChg>
      </pc:sldChg>
      <pc:sldChg chg="modSp add">
        <pc:chgData name="Juan Martínez" userId="eee5d546-1106-4c91-9c66-e2c32005aa32" providerId="ADAL" clId="{192A1776-11BA-49A9-89BE-7DDD37200CD0}" dt="2019-05-13T10:13:08.614" v="2371" actId="20577"/>
        <pc:sldMkLst>
          <pc:docMk/>
          <pc:sldMk cId="1805192315" sldId="342"/>
        </pc:sldMkLst>
        <pc:spChg chg="mod">
          <ac:chgData name="Juan Martínez" userId="eee5d546-1106-4c91-9c66-e2c32005aa32" providerId="ADAL" clId="{192A1776-11BA-49A9-89BE-7DDD37200CD0}" dt="2019-05-13T10:13:08.614" v="2371" actId="20577"/>
          <ac:spMkLst>
            <pc:docMk/>
            <pc:sldMk cId="1805192315" sldId="342"/>
            <ac:spMk id="2" creationId="{48FE10B4-2902-42B5-A931-9AF7C8F51023}"/>
          </ac:spMkLst>
        </pc:spChg>
      </pc:sldChg>
      <pc:sldChg chg="addSp delSp modSp add del ord">
        <pc:chgData name="Juan Martínez" userId="eee5d546-1106-4c91-9c66-e2c32005aa32" providerId="ADAL" clId="{192A1776-11BA-49A9-89BE-7DDD37200CD0}" dt="2019-05-13T10:30:34.048" v="3185" actId="2696"/>
        <pc:sldMkLst>
          <pc:docMk/>
          <pc:sldMk cId="1475806626" sldId="343"/>
        </pc:sldMkLst>
        <pc:spChg chg="mod">
          <ac:chgData name="Juan Martínez" userId="eee5d546-1106-4c91-9c66-e2c32005aa32" providerId="ADAL" clId="{192A1776-11BA-49A9-89BE-7DDD37200CD0}" dt="2019-05-13T10:24:43.651" v="2770" actId="20577"/>
          <ac:spMkLst>
            <pc:docMk/>
            <pc:sldMk cId="1475806626" sldId="343"/>
            <ac:spMk id="2" creationId="{48FE10B4-2902-42B5-A931-9AF7C8F51023}"/>
          </ac:spMkLst>
        </pc:spChg>
        <pc:spChg chg="add mod">
          <ac:chgData name="Juan Martínez" userId="eee5d546-1106-4c91-9c66-e2c32005aa32" providerId="ADAL" clId="{192A1776-11BA-49A9-89BE-7DDD37200CD0}" dt="2019-05-13T10:19:20.116" v="2720" actId="20577"/>
          <ac:spMkLst>
            <pc:docMk/>
            <pc:sldMk cId="1475806626" sldId="343"/>
            <ac:spMk id="4" creationId="{DB7FCC27-14ED-4376-860A-8A41A2F307B5}"/>
          </ac:spMkLst>
        </pc:spChg>
        <pc:spChg chg="add del mod">
          <ac:chgData name="Juan Martínez" userId="eee5d546-1106-4c91-9c66-e2c32005aa32" providerId="ADAL" clId="{192A1776-11BA-49A9-89BE-7DDD37200CD0}" dt="2019-05-13T10:13:42.685" v="2376" actId="478"/>
          <ac:spMkLst>
            <pc:docMk/>
            <pc:sldMk cId="1475806626" sldId="343"/>
            <ac:spMk id="5" creationId="{17E868C3-50F0-4030-9EB6-2C65909682A5}"/>
          </ac:spMkLst>
        </pc:spChg>
        <pc:picChg chg="del">
          <ac:chgData name="Juan Martínez" userId="eee5d546-1106-4c91-9c66-e2c32005aa32" providerId="ADAL" clId="{192A1776-11BA-49A9-89BE-7DDD37200CD0}" dt="2019-05-13T10:13:32.648" v="2374" actId="478"/>
          <ac:picMkLst>
            <pc:docMk/>
            <pc:sldMk cId="1475806626" sldId="343"/>
            <ac:picMk id="7" creationId="{2D2CC835-5782-4E1B-ABA7-B7E79150AE69}"/>
          </ac:picMkLst>
        </pc:picChg>
        <pc:picChg chg="add mod">
          <ac:chgData name="Juan Martínez" userId="eee5d546-1106-4c91-9c66-e2c32005aa32" providerId="ADAL" clId="{192A1776-11BA-49A9-89BE-7DDD37200CD0}" dt="2019-05-13T10:19:35.857" v="2726" actId="1076"/>
          <ac:picMkLst>
            <pc:docMk/>
            <pc:sldMk cId="1475806626" sldId="343"/>
            <ac:picMk id="8" creationId="{370D3856-F98E-482E-9321-D77A8891C50F}"/>
          </ac:picMkLst>
        </pc:picChg>
      </pc:sldChg>
      <pc:sldChg chg="addSp delSp modSp add">
        <pc:chgData name="Juan Martínez" userId="eee5d546-1106-4c91-9c66-e2c32005aa32" providerId="ADAL" clId="{192A1776-11BA-49A9-89BE-7DDD37200CD0}" dt="2019-05-13T10:28:03.672" v="3051" actId="14100"/>
        <pc:sldMkLst>
          <pc:docMk/>
          <pc:sldMk cId="3833345836" sldId="344"/>
        </pc:sldMkLst>
        <pc:spChg chg="mod">
          <ac:chgData name="Juan Martínez" userId="eee5d546-1106-4c91-9c66-e2c32005aa32" providerId="ADAL" clId="{192A1776-11BA-49A9-89BE-7DDD37200CD0}" dt="2019-05-13T10:25:10.499" v="2831" actId="20577"/>
          <ac:spMkLst>
            <pc:docMk/>
            <pc:sldMk cId="3833345836" sldId="344"/>
            <ac:spMk id="2" creationId="{48FE10B4-2902-42B5-A931-9AF7C8F51023}"/>
          </ac:spMkLst>
        </pc:spChg>
        <pc:spChg chg="mod">
          <ac:chgData name="Juan Martínez" userId="eee5d546-1106-4c91-9c66-e2c32005aa32" providerId="ADAL" clId="{192A1776-11BA-49A9-89BE-7DDD37200CD0}" dt="2019-05-13T10:28:03.672" v="3051" actId="14100"/>
          <ac:spMkLst>
            <pc:docMk/>
            <pc:sldMk cId="3833345836" sldId="344"/>
            <ac:spMk id="4" creationId="{DB7FCC27-14ED-4376-860A-8A41A2F307B5}"/>
          </ac:spMkLst>
        </pc:spChg>
        <pc:picChg chg="add mod">
          <ac:chgData name="Juan Martínez" userId="eee5d546-1106-4c91-9c66-e2c32005aa32" providerId="ADAL" clId="{192A1776-11BA-49A9-89BE-7DDD37200CD0}" dt="2019-05-13T10:26:24.754" v="2836" actId="1076"/>
          <ac:picMkLst>
            <pc:docMk/>
            <pc:sldMk cId="3833345836" sldId="344"/>
            <ac:picMk id="5" creationId="{603D821A-39B7-4C75-A01D-CD20DD9AE867}"/>
          </ac:picMkLst>
        </pc:picChg>
        <pc:picChg chg="del">
          <ac:chgData name="Juan Martínez" userId="eee5d546-1106-4c91-9c66-e2c32005aa32" providerId="ADAL" clId="{192A1776-11BA-49A9-89BE-7DDD37200CD0}" dt="2019-05-13T10:26:06.034" v="2832" actId="478"/>
          <ac:picMkLst>
            <pc:docMk/>
            <pc:sldMk cId="3833345836" sldId="344"/>
            <ac:picMk id="8" creationId="{370D3856-F98E-482E-9321-D77A8891C50F}"/>
          </ac:picMkLst>
        </pc:picChg>
      </pc:sldChg>
      <pc:sldChg chg="add del">
        <pc:chgData name="Juan Martínez" userId="eee5d546-1106-4c91-9c66-e2c32005aa32" providerId="ADAL" clId="{192A1776-11BA-49A9-89BE-7DDD37200CD0}" dt="2019-05-13T10:31:01.792" v="3188" actId="2696"/>
        <pc:sldMkLst>
          <pc:docMk/>
          <pc:sldMk cId="3252382896" sldId="345"/>
        </pc:sldMkLst>
      </pc:sldChg>
      <pc:sldChg chg="modSp add ord">
        <pc:chgData name="Juan Martínez" userId="eee5d546-1106-4c91-9c66-e2c32005aa32" providerId="ADAL" clId="{192A1776-11BA-49A9-89BE-7DDD37200CD0}" dt="2019-05-13T10:28:35.826" v="3098" actId="20577"/>
        <pc:sldMkLst>
          <pc:docMk/>
          <pc:sldMk cId="3532005949" sldId="346"/>
        </pc:sldMkLst>
        <pc:spChg chg="mod">
          <ac:chgData name="Juan Martínez" userId="eee5d546-1106-4c91-9c66-e2c32005aa32" providerId="ADAL" clId="{192A1776-11BA-49A9-89BE-7DDD37200CD0}" dt="2019-05-13T10:28:35.826" v="3098" actId="20577"/>
          <ac:spMkLst>
            <pc:docMk/>
            <pc:sldMk cId="3532005949" sldId="346"/>
            <ac:spMk id="2" creationId="{48FE10B4-2902-42B5-A931-9AF7C8F51023}"/>
          </ac:spMkLst>
        </pc:spChg>
      </pc:sldChg>
      <pc:sldChg chg="addSp delSp modSp add">
        <pc:chgData name="Juan Martínez" userId="eee5d546-1106-4c91-9c66-e2c32005aa32" providerId="ADAL" clId="{192A1776-11BA-49A9-89BE-7DDD37200CD0}" dt="2019-05-13T10:29:29.143" v="3129" actId="1076"/>
        <pc:sldMkLst>
          <pc:docMk/>
          <pc:sldMk cId="2050630487" sldId="347"/>
        </pc:sldMkLst>
        <pc:spChg chg="mod">
          <ac:chgData name="Juan Martínez" userId="eee5d546-1106-4c91-9c66-e2c32005aa32" providerId="ADAL" clId="{192A1776-11BA-49A9-89BE-7DDD37200CD0}" dt="2019-05-13T10:29:01.354" v="3122" actId="20577"/>
          <ac:spMkLst>
            <pc:docMk/>
            <pc:sldMk cId="2050630487" sldId="347"/>
            <ac:spMk id="2" creationId="{48FE10B4-2902-42B5-A931-9AF7C8F51023}"/>
          </ac:spMkLst>
        </pc:spChg>
        <pc:spChg chg="del">
          <ac:chgData name="Juan Martínez" userId="eee5d546-1106-4c91-9c66-e2c32005aa32" providerId="ADAL" clId="{192A1776-11BA-49A9-89BE-7DDD37200CD0}" dt="2019-05-13T10:29:11.330" v="3123" actId="478"/>
          <ac:spMkLst>
            <pc:docMk/>
            <pc:sldMk cId="2050630487" sldId="347"/>
            <ac:spMk id="4" creationId="{DB7FCC27-14ED-4376-860A-8A41A2F307B5}"/>
          </ac:spMkLst>
        </pc:spChg>
        <pc:picChg chg="del">
          <ac:chgData name="Juan Martínez" userId="eee5d546-1106-4c91-9c66-e2c32005aa32" providerId="ADAL" clId="{192A1776-11BA-49A9-89BE-7DDD37200CD0}" dt="2019-05-13T10:29:13.081" v="3124" actId="478"/>
          <ac:picMkLst>
            <pc:docMk/>
            <pc:sldMk cId="2050630487" sldId="347"/>
            <ac:picMk id="5" creationId="{603D821A-39B7-4C75-A01D-CD20DD9AE867}"/>
          </ac:picMkLst>
        </pc:picChg>
        <pc:picChg chg="add mod">
          <ac:chgData name="Juan Martínez" userId="eee5d546-1106-4c91-9c66-e2c32005aa32" providerId="ADAL" clId="{192A1776-11BA-49A9-89BE-7DDD37200CD0}" dt="2019-05-13T10:29:29.143" v="3129" actId="1076"/>
          <ac:picMkLst>
            <pc:docMk/>
            <pc:sldMk cId="2050630487" sldId="347"/>
            <ac:picMk id="6" creationId="{71EE7D9A-4A77-4781-B992-083375F3A914}"/>
          </ac:picMkLst>
        </pc:picChg>
      </pc:sldChg>
      <pc:sldChg chg="modSp add">
        <pc:chgData name="Juan Martínez" userId="eee5d546-1106-4c91-9c66-e2c32005aa32" providerId="ADAL" clId="{192A1776-11BA-49A9-89BE-7DDD37200CD0}" dt="2019-05-13T10:30:19.129" v="3184" actId="20577"/>
        <pc:sldMkLst>
          <pc:docMk/>
          <pc:sldMk cId="3096052733" sldId="348"/>
        </pc:sldMkLst>
        <pc:spChg chg="mod">
          <ac:chgData name="Juan Martínez" userId="eee5d546-1106-4c91-9c66-e2c32005aa32" providerId="ADAL" clId="{192A1776-11BA-49A9-89BE-7DDD37200CD0}" dt="2019-05-13T10:30:19.129" v="3184" actId="20577"/>
          <ac:spMkLst>
            <pc:docMk/>
            <pc:sldMk cId="3096052733" sldId="348"/>
            <ac:spMk id="2" creationId="{48FE10B4-2902-42B5-A931-9AF7C8F51023}"/>
          </ac:spMkLst>
        </pc:spChg>
      </pc:sldChg>
      <pc:sldChg chg="modSp add ord">
        <pc:chgData name="Juan Martínez" userId="eee5d546-1106-4c91-9c66-e2c32005aa32" providerId="ADAL" clId="{192A1776-11BA-49A9-89BE-7DDD37200CD0}" dt="2019-05-13T10:31:10.170" v="3210" actId="20577"/>
        <pc:sldMkLst>
          <pc:docMk/>
          <pc:sldMk cId="828707105" sldId="349"/>
        </pc:sldMkLst>
        <pc:spChg chg="mod">
          <ac:chgData name="Juan Martínez" userId="eee5d546-1106-4c91-9c66-e2c32005aa32" providerId="ADAL" clId="{192A1776-11BA-49A9-89BE-7DDD37200CD0}" dt="2019-05-13T10:31:10.170" v="3210" actId="20577"/>
          <ac:spMkLst>
            <pc:docMk/>
            <pc:sldMk cId="828707105" sldId="349"/>
            <ac:spMk id="2" creationId="{48FE10B4-2902-42B5-A931-9AF7C8F51023}"/>
          </ac:spMkLst>
        </pc:spChg>
      </pc:sldChg>
      <pc:sldChg chg="modSp add ord">
        <pc:chgData name="Juan Martínez" userId="eee5d546-1106-4c91-9c66-e2c32005aa32" providerId="ADAL" clId="{192A1776-11BA-49A9-89BE-7DDD37200CD0}" dt="2019-05-13T10:31:30.394" v="3233" actId="20577"/>
        <pc:sldMkLst>
          <pc:docMk/>
          <pc:sldMk cId="241888081" sldId="350"/>
        </pc:sldMkLst>
        <pc:spChg chg="mod">
          <ac:chgData name="Juan Martínez" userId="eee5d546-1106-4c91-9c66-e2c32005aa32" providerId="ADAL" clId="{192A1776-11BA-49A9-89BE-7DDD37200CD0}" dt="2019-05-13T10:31:30.394" v="3233" actId="20577"/>
          <ac:spMkLst>
            <pc:docMk/>
            <pc:sldMk cId="241888081" sldId="350"/>
            <ac:spMk id="2" creationId="{48FE10B4-2902-42B5-A931-9AF7C8F51023}"/>
          </ac:spMkLst>
        </pc:spChg>
      </pc:sldChg>
      <pc:sldChg chg="addSp delSp modSp add ord">
        <pc:chgData name="Juan Martínez" userId="eee5d546-1106-4c91-9c66-e2c32005aa32" providerId="ADAL" clId="{192A1776-11BA-49A9-89BE-7DDD37200CD0}" dt="2019-05-13T10:36:15.775" v="3673" actId="1076"/>
        <pc:sldMkLst>
          <pc:docMk/>
          <pc:sldMk cId="1277673964" sldId="351"/>
        </pc:sldMkLst>
        <pc:spChg chg="mod">
          <ac:chgData name="Juan Martínez" userId="eee5d546-1106-4c91-9c66-e2c32005aa32" providerId="ADAL" clId="{192A1776-11BA-49A9-89BE-7DDD37200CD0}" dt="2019-05-13T10:31:43.737" v="3246" actId="20577"/>
          <ac:spMkLst>
            <pc:docMk/>
            <pc:sldMk cId="1277673964" sldId="351"/>
            <ac:spMk id="2" creationId="{48FE10B4-2902-42B5-A931-9AF7C8F51023}"/>
          </ac:spMkLst>
        </pc:spChg>
        <pc:spChg chg="mod">
          <ac:chgData name="Juan Martínez" userId="eee5d546-1106-4c91-9c66-e2c32005aa32" providerId="ADAL" clId="{192A1776-11BA-49A9-89BE-7DDD37200CD0}" dt="2019-05-13T10:36:15.775" v="3673" actId="1076"/>
          <ac:spMkLst>
            <pc:docMk/>
            <pc:sldMk cId="1277673964" sldId="351"/>
            <ac:spMk id="4" creationId="{DB7FCC27-14ED-4376-860A-8A41A2F307B5}"/>
          </ac:spMkLst>
        </pc:spChg>
        <pc:picChg chg="del">
          <ac:chgData name="Juan Martínez" userId="eee5d546-1106-4c91-9c66-e2c32005aa32" providerId="ADAL" clId="{192A1776-11BA-49A9-89BE-7DDD37200CD0}" dt="2019-05-13T10:31:50.697" v="3247" actId="478"/>
          <ac:picMkLst>
            <pc:docMk/>
            <pc:sldMk cId="1277673964" sldId="351"/>
            <ac:picMk id="5" creationId="{603D821A-39B7-4C75-A01D-CD20DD9AE867}"/>
          </ac:picMkLst>
        </pc:picChg>
        <pc:picChg chg="add mod">
          <ac:chgData name="Juan Martínez" userId="eee5d546-1106-4c91-9c66-e2c32005aa32" providerId="ADAL" clId="{192A1776-11BA-49A9-89BE-7DDD37200CD0}" dt="2019-05-13T10:33:28.214" v="3366" actId="1076"/>
          <ac:picMkLst>
            <pc:docMk/>
            <pc:sldMk cId="1277673964" sldId="351"/>
            <ac:picMk id="6" creationId="{73ED31E0-2CC3-49EE-A2CD-7ADED8DBDA3D}"/>
          </ac:picMkLst>
        </pc:picChg>
      </pc:sldChg>
      <pc:sldChg chg="modSp add ord">
        <pc:chgData name="Juan Martínez" userId="eee5d546-1106-4c91-9c66-e2c32005aa32" providerId="ADAL" clId="{192A1776-11BA-49A9-89BE-7DDD37200CD0}" dt="2019-05-13T10:37:46.416" v="3725" actId="20577"/>
        <pc:sldMkLst>
          <pc:docMk/>
          <pc:sldMk cId="1665121827" sldId="352"/>
        </pc:sldMkLst>
        <pc:spChg chg="mod">
          <ac:chgData name="Juan Martínez" userId="eee5d546-1106-4c91-9c66-e2c32005aa32" providerId="ADAL" clId="{192A1776-11BA-49A9-89BE-7DDD37200CD0}" dt="2019-05-13T10:37:46.416" v="3725" actId="20577"/>
          <ac:spMkLst>
            <pc:docMk/>
            <pc:sldMk cId="1665121827" sldId="352"/>
            <ac:spMk id="2" creationId="{48FE10B4-2902-42B5-A931-9AF7C8F51023}"/>
          </ac:spMkLst>
        </pc:spChg>
      </pc:sldChg>
      <pc:sldChg chg="addSp delSp modSp add ord">
        <pc:chgData name="Juan Martínez" userId="eee5d546-1106-4c91-9c66-e2c32005aa32" providerId="ADAL" clId="{192A1776-11BA-49A9-89BE-7DDD37200CD0}" dt="2019-05-13T10:37:20.239" v="3708" actId="20577"/>
        <pc:sldMkLst>
          <pc:docMk/>
          <pc:sldMk cId="643125885" sldId="353"/>
        </pc:sldMkLst>
        <pc:spChg chg="mod">
          <ac:chgData name="Juan Martínez" userId="eee5d546-1106-4c91-9c66-e2c32005aa32" providerId="ADAL" clId="{192A1776-11BA-49A9-89BE-7DDD37200CD0}" dt="2019-05-13T10:37:20.239" v="3708" actId="20577"/>
          <ac:spMkLst>
            <pc:docMk/>
            <pc:sldMk cId="643125885" sldId="353"/>
            <ac:spMk id="2" creationId="{48FE10B4-2902-42B5-A931-9AF7C8F51023}"/>
          </ac:spMkLst>
        </pc:spChg>
        <pc:spChg chg="mod">
          <ac:chgData name="Juan Martínez" userId="eee5d546-1106-4c91-9c66-e2c32005aa32" providerId="ADAL" clId="{192A1776-11BA-49A9-89BE-7DDD37200CD0}" dt="2019-05-13T10:37:03.632" v="3683" actId="1076"/>
          <ac:spMkLst>
            <pc:docMk/>
            <pc:sldMk cId="643125885" sldId="353"/>
            <ac:spMk id="4" creationId="{DB7FCC27-14ED-4376-860A-8A41A2F307B5}"/>
          </ac:spMkLst>
        </pc:spChg>
        <pc:picChg chg="add mod">
          <ac:chgData name="Juan Martínez" userId="eee5d546-1106-4c91-9c66-e2c32005aa32" providerId="ADAL" clId="{192A1776-11BA-49A9-89BE-7DDD37200CD0}" dt="2019-05-13T10:36:52.105" v="3681" actId="1076"/>
          <ac:picMkLst>
            <pc:docMk/>
            <pc:sldMk cId="643125885" sldId="353"/>
            <ac:picMk id="5" creationId="{4972B6BB-1712-46A1-B9E5-407A4AB596DD}"/>
          </ac:picMkLst>
        </pc:picChg>
        <pc:picChg chg="del">
          <ac:chgData name="Juan Martínez" userId="eee5d546-1106-4c91-9c66-e2c32005aa32" providerId="ADAL" clId="{192A1776-11BA-49A9-89BE-7DDD37200CD0}" dt="2019-05-13T10:36:28.944" v="3676" actId="478"/>
          <ac:picMkLst>
            <pc:docMk/>
            <pc:sldMk cId="643125885" sldId="353"/>
            <ac:picMk id="6" creationId="{73ED31E0-2CC3-49EE-A2CD-7ADED8DBDA3D}"/>
          </ac:picMkLst>
        </pc:picChg>
      </pc:sldChg>
      <pc:sldChg chg="add">
        <pc:chgData name="Juan Martínez" userId="eee5d546-1106-4c91-9c66-e2c32005aa32" providerId="ADAL" clId="{192A1776-11BA-49A9-89BE-7DDD37200CD0}" dt="2019-05-13T10:37:27.827" v="3709"/>
        <pc:sldMkLst>
          <pc:docMk/>
          <pc:sldMk cId="591351673" sldId="354"/>
        </pc:sldMkLst>
      </pc:sldChg>
      <pc:sldChg chg="addSp delSp modSp add ord">
        <pc:chgData name="Juan Martínez" userId="eee5d546-1106-4c91-9c66-e2c32005aa32" providerId="ADAL" clId="{192A1776-11BA-49A9-89BE-7DDD37200CD0}" dt="2019-05-13T10:40:32.262" v="3842" actId="1076"/>
        <pc:sldMkLst>
          <pc:docMk/>
          <pc:sldMk cId="4189546113" sldId="355"/>
        </pc:sldMkLst>
        <pc:spChg chg="mod">
          <ac:chgData name="Juan Martínez" userId="eee5d546-1106-4c91-9c66-e2c32005aa32" providerId="ADAL" clId="{192A1776-11BA-49A9-89BE-7DDD37200CD0}" dt="2019-05-13T10:38:01.152" v="3734" actId="20577"/>
          <ac:spMkLst>
            <pc:docMk/>
            <pc:sldMk cId="4189546113" sldId="355"/>
            <ac:spMk id="2" creationId="{48FE10B4-2902-42B5-A931-9AF7C8F51023}"/>
          </ac:spMkLst>
        </pc:spChg>
        <pc:spChg chg="mod">
          <ac:chgData name="Juan Martínez" userId="eee5d546-1106-4c91-9c66-e2c32005aa32" providerId="ADAL" clId="{192A1776-11BA-49A9-89BE-7DDD37200CD0}" dt="2019-05-13T10:39:57.964" v="3836" actId="1076"/>
          <ac:spMkLst>
            <pc:docMk/>
            <pc:sldMk cId="4189546113" sldId="355"/>
            <ac:spMk id="4" creationId="{DB7FCC27-14ED-4376-860A-8A41A2F307B5}"/>
          </ac:spMkLst>
        </pc:spChg>
        <pc:picChg chg="del">
          <ac:chgData name="Juan Martínez" userId="eee5d546-1106-4c91-9c66-e2c32005aa32" providerId="ADAL" clId="{192A1776-11BA-49A9-89BE-7DDD37200CD0}" dt="2019-05-13T10:39:59.367" v="3837" actId="478"/>
          <ac:picMkLst>
            <pc:docMk/>
            <pc:sldMk cId="4189546113" sldId="355"/>
            <ac:picMk id="5" creationId="{4972B6BB-1712-46A1-B9E5-407A4AB596DD}"/>
          </ac:picMkLst>
        </pc:picChg>
        <pc:picChg chg="add mod">
          <ac:chgData name="Juan Martínez" userId="eee5d546-1106-4c91-9c66-e2c32005aa32" providerId="ADAL" clId="{192A1776-11BA-49A9-89BE-7DDD37200CD0}" dt="2019-05-13T10:40:32.262" v="3842" actId="1076"/>
          <ac:picMkLst>
            <pc:docMk/>
            <pc:sldMk cId="4189546113" sldId="355"/>
            <ac:picMk id="6" creationId="{E3E7BA8A-7E25-477A-9B10-4869924DD231}"/>
          </ac:picMkLst>
        </pc:picChg>
      </pc:sldChg>
      <pc:sldChg chg="modSp add ord">
        <pc:chgData name="Juan Martínez" userId="eee5d546-1106-4c91-9c66-e2c32005aa32" providerId="ADAL" clId="{192A1776-11BA-49A9-89BE-7DDD37200CD0}" dt="2019-05-13T10:41:12.063" v="3880" actId="20577"/>
        <pc:sldMkLst>
          <pc:docMk/>
          <pc:sldMk cId="116445286" sldId="356"/>
        </pc:sldMkLst>
        <pc:spChg chg="mod">
          <ac:chgData name="Juan Martínez" userId="eee5d546-1106-4c91-9c66-e2c32005aa32" providerId="ADAL" clId="{192A1776-11BA-49A9-89BE-7DDD37200CD0}" dt="2019-05-13T10:41:12.063" v="3880" actId="20577"/>
          <ac:spMkLst>
            <pc:docMk/>
            <pc:sldMk cId="116445286" sldId="356"/>
            <ac:spMk id="2" creationId="{48FE10B4-2902-42B5-A931-9AF7C8F51023}"/>
          </ac:spMkLst>
        </pc:spChg>
      </pc:sldChg>
      <pc:sldChg chg="addSp delSp modSp add ord">
        <pc:chgData name="Juan Martínez" userId="eee5d546-1106-4c91-9c66-e2c32005aa32" providerId="ADAL" clId="{192A1776-11BA-49A9-89BE-7DDD37200CD0}" dt="2019-05-13T10:43:00.707" v="4044" actId="1076"/>
        <pc:sldMkLst>
          <pc:docMk/>
          <pc:sldMk cId="2358343255" sldId="357"/>
        </pc:sldMkLst>
        <pc:spChg chg="mod">
          <ac:chgData name="Juan Martínez" userId="eee5d546-1106-4c91-9c66-e2c32005aa32" providerId="ADAL" clId="{192A1776-11BA-49A9-89BE-7DDD37200CD0}" dt="2019-05-13T10:41:28.815" v="3914" actId="20577"/>
          <ac:spMkLst>
            <pc:docMk/>
            <pc:sldMk cId="2358343255" sldId="357"/>
            <ac:spMk id="2" creationId="{48FE10B4-2902-42B5-A931-9AF7C8F51023}"/>
          </ac:spMkLst>
        </pc:spChg>
        <pc:spChg chg="mod">
          <ac:chgData name="Juan Martínez" userId="eee5d546-1106-4c91-9c66-e2c32005aa32" providerId="ADAL" clId="{192A1776-11BA-49A9-89BE-7DDD37200CD0}" dt="2019-05-13T10:42:27.374" v="4038" actId="14100"/>
          <ac:spMkLst>
            <pc:docMk/>
            <pc:sldMk cId="2358343255" sldId="357"/>
            <ac:spMk id="4" creationId="{DB7FCC27-14ED-4376-860A-8A41A2F307B5}"/>
          </ac:spMkLst>
        </pc:spChg>
        <pc:picChg chg="del">
          <ac:chgData name="Juan Martínez" userId="eee5d546-1106-4c91-9c66-e2c32005aa32" providerId="ADAL" clId="{192A1776-11BA-49A9-89BE-7DDD37200CD0}" dt="2019-05-13T10:42:28.542" v="4039" actId="478"/>
          <ac:picMkLst>
            <pc:docMk/>
            <pc:sldMk cId="2358343255" sldId="357"/>
            <ac:picMk id="5" creationId="{603D821A-39B7-4C75-A01D-CD20DD9AE867}"/>
          </ac:picMkLst>
        </pc:picChg>
        <pc:picChg chg="add mod">
          <ac:chgData name="Juan Martínez" userId="eee5d546-1106-4c91-9c66-e2c32005aa32" providerId="ADAL" clId="{192A1776-11BA-49A9-89BE-7DDD37200CD0}" dt="2019-05-13T10:43:00.707" v="4044" actId="1076"/>
          <ac:picMkLst>
            <pc:docMk/>
            <pc:sldMk cId="2358343255" sldId="357"/>
            <ac:picMk id="6" creationId="{DB22F71A-0696-47E2-9D40-7DCE05370E08}"/>
          </ac:picMkLst>
        </pc:picChg>
      </pc:sldChg>
      <pc:sldChg chg="add">
        <pc:chgData name="Juan Martínez" userId="eee5d546-1106-4c91-9c66-e2c32005aa32" providerId="ADAL" clId="{192A1776-11BA-49A9-89BE-7DDD37200CD0}" dt="2019-05-13T10:58:57.084" v="4046"/>
        <pc:sldMkLst>
          <pc:docMk/>
          <pc:sldMk cId="1471153256" sldId="358"/>
        </pc:sldMkLst>
      </pc:sldChg>
      <pc:sldChg chg="add ord">
        <pc:chgData name="Juan Martínez" userId="eee5d546-1106-4c91-9c66-e2c32005aa32" providerId="ADAL" clId="{192A1776-11BA-49A9-89BE-7DDD37200CD0}" dt="2019-05-13T11:15:17.022" v="4092"/>
        <pc:sldMkLst>
          <pc:docMk/>
          <pc:sldMk cId="1491364236" sldId="359"/>
        </pc:sldMkLst>
      </pc:sldChg>
      <pc:sldChg chg="modSp add ord">
        <pc:chgData name="Juan Martínez" userId="eee5d546-1106-4c91-9c66-e2c32005aa32" providerId="ADAL" clId="{192A1776-11BA-49A9-89BE-7DDD37200CD0}" dt="2019-05-13T11:16:38.654" v="4170" actId="20577"/>
        <pc:sldMkLst>
          <pc:docMk/>
          <pc:sldMk cId="3164456892" sldId="360"/>
        </pc:sldMkLst>
        <pc:spChg chg="mod">
          <ac:chgData name="Juan Martínez" userId="eee5d546-1106-4c91-9c66-e2c32005aa32" providerId="ADAL" clId="{192A1776-11BA-49A9-89BE-7DDD37200CD0}" dt="2019-05-13T11:16:38.654" v="4170" actId="20577"/>
          <ac:spMkLst>
            <pc:docMk/>
            <pc:sldMk cId="3164456892" sldId="360"/>
            <ac:spMk id="2" creationId="{48FE10B4-2902-42B5-A931-9AF7C8F51023}"/>
          </ac:spMkLst>
        </pc:spChg>
      </pc:sldChg>
      <pc:sldChg chg="addSp delSp modSp add ord">
        <pc:chgData name="Juan Martínez" userId="eee5d546-1106-4c91-9c66-e2c32005aa32" providerId="ADAL" clId="{192A1776-11BA-49A9-89BE-7DDD37200CD0}" dt="2019-05-13T11:17:49.821" v="4179" actId="962"/>
        <pc:sldMkLst>
          <pc:docMk/>
          <pc:sldMk cId="1109389441" sldId="361"/>
        </pc:sldMkLst>
        <pc:spChg chg="del mod">
          <ac:chgData name="Juan Martínez" userId="eee5d546-1106-4c91-9c66-e2c32005aa32" providerId="ADAL" clId="{192A1776-11BA-49A9-89BE-7DDD37200CD0}" dt="2019-05-13T11:17:36.021" v="4175" actId="478"/>
          <ac:spMkLst>
            <pc:docMk/>
            <pc:sldMk cId="1109389441" sldId="361"/>
            <ac:spMk id="4" creationId="{DB7FCC27-14ED-4376-860A-8A41A2F307B5}"/>
          </ac:spMkLst>
        </pc:spChg>
        <pc:picChg chg="add mod">
          <ac:chgData name="Juan Martínez" userId="eee5d546-1106-4c91-9c66-e2c32005aa32" providerId="ADAL" clId="{192A1776-11BA-49A9-89BE-7DDD37200CD0}" dt="2019-05-13T11:17:49.821" v="4179" actId="962"/>
          <ac:picMkLst>
            <pc:docMk/>
            <pc:sldMk cId="1109389441" sldId="361"/>
            <ac:picMk id="5" creationId="{3A2B9B2B-F77F-41DF-B422-7D9B08749D3D}"/>
          </ac:picMkLst>
        </pc:picChg>
        <pc:picChg chg="del">
          <ac:chgData name="Juan Martínez" userId="eee5d546-1106-4c91-9c66-e2c32005aa32" providerId="ADAL" clId="{192A1776-11BA-49A9-89BE-7DDD37200CD0}" dt="2019-05-13T11:17:31.301" v="4173" actId="478"/>
          <ac:picMkLst>
            <pc:docMk/>
            <pc:sldMk cId="1109389441" sldId="361"/>
            <ac:picMk id="6" creationId="{E3E7BA8A-7E25-477A-9B10-4869924DD231}"/>
          </ac:picMkLst>
        </pc:picChg>
      </pc:sldChg>
      <pc:sldChg chg="modSp add ord">
        <pc:chgData name="Juan Martínez" userId="eee5d546-1106-4c91-9c66-e2c32005aa32" providerId="ADAL" clId="{192A1776-11BA-49A9-89BE-7DDD37200CD0}" dt="2019-05-13T13:01:23.075" v="5417" actId="14100"/>
        <pc:sldMkLst>
          <pc:docMk/>
          <pc:sldMk cId="3451113582" sldId="362"/>
        </pc:sldMkLst>
        <pc:spChg chg="mod">
          <ac:chgData name="Juan Martínez" userId="eee5d546-1106-4c91-9c66-e2c32005aa32" providerId="ADAL" clId="{192A1776-11BA-49A9-89BE-7DDD37200CD0}" dt="2019-05-13T13:01:23.075" v="5417" actId="14100"/>
          <ac:spMkLst>
            <pc:docMk/>
            <pc:sldMk cId="3451113582" sldId="362"/>
            <ac:spMk id="2" creationId="{48FE10B4-2902-42B5-A931-9AF7C8F51023}"/>
          </ac:spMkLst>
        </pc:spChg>
      </pc:sldChg>
      <pc:sldChg chg="add">
        <pc:chgData name="Juan Martínez" userId="eee5d546-1106-4c91-9c66-e2c32005aa32" providerId="ADAL" clId="{192A1776-11BA-49A9-89BE-7DDD37200CD0}" dt="2019-05-13T11:24:37.742" v="4181"/>
        <pc:sldMkLst>
          <pc:docMk/>
          <pc:sldMk cId="3383056841" sldId="363"/>
        </pc:sldMkLst>
      </pc:sldChg>
      <pc:sldChg chg="modSp add">
        <pc:chgData name="Juan Martínez" userId="eee5d546-1106-4c91-9c66-e2c32005aa32" providerId="ADAL" clId="{192A1776-11BA-49A9-89BE-7DDD37200CD0}" dt="2019-05-13T11:42:56.972" v="4435" actId="20577"/>
        <pc:sldMkLst>
          <pc:docMk/>
          <pc:sldMk cId="3801462981" sldId="364"/>
        </pc:sldMkLst>
        <pc:spChg chg="mod">
          <ac:chgData name="Juan Martínez" userId="eee5d546-1106-4c91-9c66-e2c32005aa32" providerId="ADAL" clId="{192A1776-11BA-49A9-89BE-7DDD37200CD0}" dt="2019-05-13T11:42:56.972" v="4435" actId="20577"/>
          <ac:spMkLst>
            <pc:docMk/>
            <pc:sldMk cId="3801462981" sldId="364"/>
            <ac:spMk id="2" creationId="{48FE10B4-2902-42B5-A931-9AF7C8F51023}"/>
          </ac:spMkLst>
        </pc:spChg>
      </pc:sldChg>
      <pc:sldChg chg="addSp delSp modSp add ord">
        <pc:chgData name="Juan Martínez" userId="eee5d546-1106-4c91-9c66-e2c32005aa32" providerId="ADAL" clId="{192A1776-11BA-49A9-89BE-7DDD37200CD0}" dt="2019-05-13T11:47:51.379" v="4556" actId="20577"/>
        <pc:sldMkLst>
          <pc:docMk/>
          <pc:sldMk cId="3499423941" sldId="365"/>
        </pc:sldMkLst>
        <pc:spChg chg="mod">
          <ac:chgData name="Juan Martínez" userId="eee5d546-1106-4c91-9c66-e2c32005aa32" providerId="ADAL" clId="{192A1776-11BA-49A9-89BE-7DDD37200CD0}" dt="2019-05-13T11:39:46.685" v="4299" actId="20577"/>
          <ac:spMkLst>
            <pc:docMk/>
            <pc:sldMk cId="3499423941" sldId="365"/>
            <ac:spMk id="2" creationId="{48FE10B4-2902-42B5-A931-9AF7C8F51023}"/>
          </ac:spMkLst>
        </pc:spChg>
        <pc:spChg chg="mod">
          <ac:chgData name="Juan Martínez" userId="eee5d546-1106-4c91-9c66-e2c32005aa32" providerId="ADAL" clId="{192A1776-11BA-49A9-89BE-7DDD37200CD0}" dt="2019-05-13T11:47:51.379" v="4556" actId="20577"/>
          <ac:spMkLst>
            <pc:docMk/>
            <pc:sldMk cId="3499423941" sldId="365"/>
            <ac:spMk id="3" creationId="{14CB5FE9-79B3-4FFE-AFEC-B42CEA8DC490}"/>
          </ac:spMkLst>
        </pc:spChg>
        <pc:picChg chg="add mod">
          <ac:chgData name="Juan Martínez" userId="eee5d546-1106-4c91-9c66-e2c32005aa32" providerId="ADAL" clId="{192A1776-11BA-49A9-89BE-7DDD37200CD0}" dt="2019-05-13T11:42:32.757" v="4408" actId="1076"/>
          <ac:picMkLst>
            <pc:docMk/>
            <pc:sldMk cId="3499423941" sldId="365"/>
            <ac:picMk id="5" creationId="{5230BF43-8B29-4A91-B3A3-A89C7CE877DD}"/>
          </ac:picMkLst>
        </pc:picChg>
        <pc:picChg chg="del">
          <ac:chgData name="Juan Martínez" userId="eee5d546-1106-4c91-9c66-e2c32005aa32" providerId="ADAL" clId="{192A1776-11BA-49A9-89BE-7DDD37200CD0}" dt="2019-05-13T11:41:36.605" v="4400" actId="478"/>
          <ac:picMkLst>
            <pc:docMk/>
            <pc:sldMk cId="3499423941" sldId="365"/>
            <ac:picMk id="6" creationId="{F02B7FEE-4CAB-473A-AD6C-C692FCD50FF4}"/>
          </ac:picMkLst>
        </pc:picChg>
      </pc:sldChg>
      <pc:sldChg chg="add">
        <pc:chgData name="Juan Martínez" userId="eee5d546-1106-4c91-9c66-e2c32005aa32" providerId="ADAL" clId="{192A1776-11BA-49A9-89BE-7DDD37200CD0}" dt="2019-05-13T11:42:40.880" v="4409"/>
        <pc:sldMkLst>
          <pc:docMk/>
          <pc:sldMk cId="1577190052" sldId="366"/>
        </pc:sldMkLst>
      </pc:sldChg>
      <pc:sldChg chg="addSp delSp modSp add ord">
        <pc:chgData name="Juan Martínez" userId="eee5d546-1106-4c91-9c66-e2c32005aa32" providerId="ADAL" clId="{192A1776-11BA-49A9-89BE-7DDD37200CD0}" dt="2019-05-13T11:47:31.387" v="4528" actId="20577"/>
        <pc:sldMkLst>
          <pc:docMk/>
          <pc:sldMk cId="2468730493" sldId="367"/>
        </pc:sldMkLst>
        <pc:spChg chg="mod">
          <ac:chgData name="Juan Martínez" userId="eee5d546-1106-4c91-9c66-e2c32005aa32" providerId="ADAL" clId="{192A1776-11BA-49A9-89BE-7DDD37200CD0}" dt="2019-05-13T11:47:31.387" v="4528" actId="20577"/>
          <ac:spMkLst>
            <pc:docMk/>
            <pc:sldMk cId="2468730493" sldId="367"/>
            <ac:spMk id="2" creationId="{48FE10B4-2902-42B5-A931-9AF7C8F51023}"/>
          </ac:spMkLst>
        </pc:spChg>
        <pc:spChg chg="mod">
          <ac:chgData name="Juan Martínez" userId="eee5d546-1106-4c91-9c66-e2c32005aa32" providerId="ADAL" clId="{192A1776-11BA-49A9-89BE-7DDD37200CD0}" dt="2019-05-13T11:47:15.450" v="4507" actId="20577"/>
          <ac:spMkLst>
            <pc:docMk/>
            <pc:sldMk cId="2468730493" sldId="367"/>
            <ac:spMk id="3" creationId="{14CB5FE9-79B3-4FFE-AFEC-B42CEA8DC490}"/>
          </ac:spMkLst>
        </pc:spChg>
        <pc:picChg chg="del">
          <ac:chgData name="Juan Martínez" userId="eee5d546-1106-4c91-9c66-e2c32005aa32" providerId="ADAL" clId="{192A1776-11BA-49A9-89BE-7DDD37200CD0}" dt="2019-05-13T11:46:39.506" v="4479" actId="478"/>
          <ac:picMkLst>
            <pc:docMk/>
            <pc:sldMk cId="2468730493" sldId="367"/>
            <ac:picMk id="5" creationId="{5230BF43-8B29-4A91-B3A3-A89C7CE877DD}"/>
          </ac:picMkLst>
        </pc:picChg>
        <pc:picChg chg="add mod">
          <ac:chgData name="Juan Martínez" userId="eee5d546-1106-4c91-9c66-e2c32005aa32" providerId="ADAL" clId="{192A1776-11BA-49A9-89BE-7DDD37200CD0}" dt="2019-05-13T11:46:42.270" v="4480" actId="1076"/>
          <ac:picMkLst>
            <pc:docMk/>
            <pc:sldMk cId="2468730493" sldId="367"/>
            <ac:picMk id="6" creationId="{ED864E03-7E2F-4E69-B4E6-956E4D60EA93}"/>
          </ac:picMkLst>
        </pc:picChg>
      </pc:sldChg>
      <pc:sldChg chg="modSp add">
        <pc:chgData name="Juan Martínez" userId="eee5d546-1106-4c91-9c66-e2c32005aa32" providerId="ADAL" clId="{192A1776-11BA-49A9-89BE-7DDD37200CD0}" dt="2019-05-13T11:48:12.987" v="4590" actId="20577"/>
        <pc:sldMkLst>
          <pc:docMk/>
          <pc:sldMk cId="211448925" sldId="368"/>
        </pc:sldMkLst>
        <pc:spChg chg="mod">
          <ac:chgData name="Juan Martínez" userId="eee5d546-1106-4c91-9c66-e2c32005aa32" providerId="ADAL" clId="{192A1776-11BA-49A9-89BE-7DDD37200CD0}" dt="2019-05-13T11:48:12.987" v="4590" actId="20577"/>
          <ac:spMkLst>
            <pc:docMk/>
            <pc:sldMk cId="211448925" sldId="368"/>
            <ac:spMk id="2" creationId="{48FE10B4-2902-42B5-A931-9AF7C8F51023}"/>
          </ac:spMkLst>
        </pc:spChg>
        <pc:spChg chg="mod">
          <ac:chgData name="Juan Martínez" userId="eee5d546-1106-4c91-9c66-e2c32005aa32" providerId="ADAL" clId="{192A1776-11BA-49A9-89BE-7DDD37200CD0}" dt="2019-05-13T11:48:04.668" v="4580" actId="20577"/>
          <ac:spMkLst>
            <pc:docMk/>
            <pc:sldMk cId="211448925" sldId="368"/>
            <ac:spMk id="3" creationId="{14CB5FE9-79B3-4FFE-AFEC-B42CEA8DC490}"/>
          </ac:spMkLst>
        </pc:spChg>
      </pc:sldChg>
      <pc:sldChg chg="modSp add ord">
        <pc:chgData name="Juan Martínez" userId="eee5d546-1106-4c91-9c66-e2c32005aa32" providerId="ADAL" clId="{192A1776-11BA-49A9-89BE-7DDD37200CD0}" dt="2019-05-13T11:43:26.580" v="4473" actId="20577"/>
        <pc:sldMkLst>
          <pc:docMk/>
          <pc:sldMk cId="587767191" sldId="369"/>
        </pc:sldMkLst>
        <pc:spChg chg="mod">
          <ac:chgData name="Juan Martínez" userId="eee5d546-1106-4c91-9c66-e2c32005aa32" providerId="ADAL" clId="{192A1776-11BA-49A9-89BE-7DDD37200CD0}" dt="2019-05-13T11:43:26.580" v="4473" actId="20577"/>
          <ac:spMkLst>
            <pc:docMk/>
            <pc:sldMk cId="587767191" sldId="369"/>
            <ac:spMk id="2" creationId="{48FE10B4-2902-42B5-A931-9AF7C8F51023}"/>
          </ac:spMkLst>
        </pc:spChg>
      </pc:sldChg>
      <pc:sldChg chg="modSp add ord">
        <pc:chgData name="Juan Martínez" userId="eee5d546-1106-4c91-9c66-e2c32005aa32" providerId="ADAL" clId="{192A1776-11BA-49A9-89BE-7DDD37200CD0}" dt="2019-05-13T11:50:48.467" v="4626" actId="20577"/>
        <pc:sldMkLst>
          <pc:docMk/>
          <pc:sldMk cId="297200945" sldId="370"/>
        </pc:sldMkLst>
        <pc:spChg chg="mod">
          <ac:chgData name="Juan Martínez" userId="eee5d546-1106-4c91-9c66-e2c32005aa32" providerId="ADAL" clId="{192A1776-11BA-49A9-89BE-7DDD37200CD0}" dt="2019-05-13T11:50:48.467" v="4626" actId="20577"/>
          <ac:spMkLst>
            <pc:docMk/>
            <pc:sldMk cId="297200945" sldId="370"/>
            <ac:spMk id="2" creationId="{48FE10B4-2902-42B5-A931-9AF7C8F51023}"/>
          </ac:spMkLst>
        </pc:spChg>
      </pc:sldChg>
      <pc:sldChg chg="addSp delSp modSp add ord">
        <pc:chgData name="Juan Martínez" userId="eee5d546-1106-4c91-9c66-e2c32005aa32" providerId="ADAL" clId="{192A1776-11BA-49A9-89BE-7DDD37200CD0}" dt="2019-05-13T11:50:39.794" v="4609" actId="20577"/>
        <pc:sldMkLst>
          <pc:docMk/>
          <pc:sldMk cId="1830157236" sldId="371"/>
        </pc:sldMkLst>
        <pc:spChg chg="mod">
          <ac:chgData name="Juan Martínez" userId="eee5d546-1106-4c91-9c66-e2c32005aa32" providerId="ADAL" clId="{192A1776-11BA-49A9-89BE-7DDD37200CD0}" dt="2019-05-13T11:50:39.794" v="4609" actId="20577"/>
          <ac:spMkLst>
            <pc:docMk/>
            <pc:sldMk cId="1830157236" sldId="371"/>
            <ac:spMk id="2" creationId="{48FE10B4-2902-42B5-A931-9AF7C8F51023}"/>
          </ac:spMkLst>
        </pc:spChg>
        <pc:picChg chg="add mod">
          <ac:chgData name="Juan Martínez" userId="eee5d546-1106-4c91-9c66-e2c32005aa32" providerId="ADAL" clId="{192A1776-11BA-49A9-89BE-7DDD37200CD0}" dt="2019-05-13T11:50:34.178" v="4598" actId="14100"/>
          <ac:picMkLst>
            <pc:docMk/>
            <pc:sldMk cId="1830157236" sldId="371"/>
            <ac:picMk id="3" creationId="{8703976D-7D19-47A4-9312-33C9DF289573}"/>
          </ac:picMkLst>
        </pc:picChg>
        <pc:picChg chg="del">
          <ac:chgData name="Juan Martínez" userId="eee5d546-1106-4c91-9c66-e2c32005aa32" providerId="ADAL" clId="{192A1776-11BA-49A9-89BE-7DDD37200CD0}" dt="2019-05-13T11:50:29.555" v="4597" actId="478"/>
          <ac:picMkLst>
            <pc:docMk/>
            <pc:sldMk cId="1830157236" sldId="371"/>
            <ac:picMk id="6" creationId="{4A845906-BBDF-44F1-AF7E-9DD93693B80C}"/>
          </ac:picMkLst>
        </pc:picChg>
      </pc:sldChg>
      <pc:sldChg chg="add">
        <pc:chgData name="Juan Martínez" userId="eee5d546-1106-4c91-9c66-e2c32005aa32" providerId="ADAL" clId="{192A1776-11BA-49A9-89BE-7DDD37200CD0}" dt="2019-05-13T12:42:00.103" v="4627"/>
        <pc:sldMkLst>
          <pc:docMk/>
          <pc:sldMk cId="1808600854" sldId="372"/>
        </pc:sldMkLst>
      </pc:sldChg>
      <pc:sldChg chg="addSp delSp modSp add">
        <pc:chgData name="Juan Martínez" userId="eee5d546-1106-4c91-9c66-e2c32005aa32" providerId="ADAL" clId="{192A1776-11BA-49A9-89BE-7DDD37200CD0}" dt="2019-05-13T12:59:29.456" v="5415" actId="14100"/>
        <pc:sldMkLst>
          <pc:docMk/>
          <pc:sldMk cId="3966594859" sldId="373"/>
        </pc:sldMkLst>
        <pc:spChg chg="mod">
          <ac:chgData name="Juan Martínez" userId="eee5d546-1106-4c91-9c66-e2c32005aa32" providerId="ADAL" clId="{192A1776-11BA-49A9-89BE-7DDD37200CD0}" dt="2019-05-13T12:44:42.593" v="4717" actId="20577"/>
          <ac:spMkLst>
            <pc:docMk/>
            <pc:sldMk cId="3966594859" sldId="373"/>
            <ac:spMk id="2" creationId="{48FE10B4-2902-42B5-A931-9AF7C8F51023}"/>
          </ac:spMkLst>
        </pc:spChg>
        <pc:spChg chg="mod">
          <ac:chgData name="Juan Martínez" userId="eee5d546-1106-4c91-9c66-e2c32005aa32" providerId="ADAL" clId="{192A1776-11BA-49A9-89BE-7DDD37200CD0}" dt="2019-05-13T12:59:29.456" v="5415" actId="14100"/>
          <ac:spMkLst>
            <pc:docMk/>
            <pc:sldMk cId="3966594859" sldId="373"/>
            <ac:spMk id="3" creationId="{14CB5FE9-79B3-4FFE-AFEC-B42CEA8DC490}"/>
          </ac:spMkLst>
        </pc:spChg>
        <pc:picChg chg="del mod">
          <ac:chgData name="Juan Martínez" userId="eee5d546-1106-4c91-9c66-e2c32005aa32" providerId="ADAL" clId="{192A1776-11BA-49A9-89BE-7DDD37200CD0}" dt="2019-05-13T12:44:50.823" v="4719" actId="478"/>
          <ac:picMkLst>
            <pc:docMk/>
            <pc:sldMk cId="3966594859" sldId="373"/>
            <ac:picMk id="5" creationId="{5230BF43-8B29-4A91-B3A3-A89C7CE877DD}"/>
          </ac:picMkLst>
        </pc:picChg>
        <pc:picChg chg="add mod">
          <ac:chgData name="Juan Martínez" userId="eee5d546-1106-4c91-9c66-e2c32005aa32" providerId="ADAL" clId="{192A1776-11BA-49A9-89BE-7DDD37200CD0}" dt="2019-05-13T12:50:08.521" v="5204" actId="1076"/>
          <ac:picMkLst>
            <pc:docMk/>
            <pc:sldMk cId="3966594859" sldId="373"/>
            <ac:picMk id="6" creationId="{DAC9D74F-E8C1-44B9-BDCD-A3D44A2ABED7}"/>
          </ac:picMkLst>
        </pc:picChg>
      </pc:sldChg>
      <pc:sldChg chg="add">
        <pc:chgData name="Juan Martínez" userId="eee5d546-1106-4c91-9c66-e2c32005aa32" providerId="ADAL" clId="{192A1776-11BA-49A9-89BE-7DDD37200CD0}" dt="2019-05-13T12:52:18.892" v="5206"/>
        <pc:sldMkLst>
          <pc:docMk/>
          <pc:sldMk cId="2323896865" sldId="374"/>
        </pc:sldMkLst>
      </pc:sldChg>
      <pc:sldChg chg="addSp delSp modSp add ord">
        <pc:chgData name="Juan Martínez" userId="eee5d546-1106-4c91-9c66-e2c32005aa32" providerId="ADAL" clId="{192A1776-11BA-49A9-89BE-7DDD37200CD0}" dt="2019-05-13T13:03:37.019" v="5514" actId="20577"/>
        <pc:sldMkLst>
          <pc:docMk/>
          <pc:sldMk cId="2346109706" sldId="375"/>
        </pc:sldMkLst>
        <pc:spChg chg="mod">
          <ac:chgData name="Juan Martínez" userId="eee5d546-1106-4c91-9c66-e2c32005aa32" providerId="ADAL" clId="{192A1776-11BA-49A9-89BE-7DDD37200CD0}" dt="2019-05-13T12:53:54.269" v="5223" actId="20577"/>
          <ac:spMkLst>
            <pc:docMk/>
            <pc:sldMk cId="2346109706" sldId="375"/>
            <ac:spMk id="2" creationId="{48FE10B4-2902-42B5-A931-9AF7C8F51023}"/>
          </ac:spMkLst>
        </pc:spChg>
        <pc:spChg chg="mod">
          <ac:chgData name="Juan Martínez" userId="eee5d546-1106-4c91-9c66-e2c32005aa32" providerId="ADAL" clId="{192A1776-11BA-49A9-89BE-7DDD37200CD0}" dt="2019-05-13T13:03:37.019" v="5514" actId="20577"/>
          <ac:spMkLst>
            <pc:docMk/>
            <pc:sldMk cId="2346109706" sldId="375"/>
            <ac:spMk id="3" creationId="{14CB5FE9-79B3-4FFE-AFEC-B42CEA8DC490}"/>
          </ac:spMkLst>
        </pc:spChg>
        <pc:picChg chg="del">
          <ac:chgData name="Juan Martínez" userId="eee5d546-1106-4c91-9c66-e2c32005aa32" providerId="ADAL" clId="{192A1776-11BA-49A9-89BE-7DDD37200CD0}" dt="2019-05-13T12:54:45.165" v="5224" actId="478"/>
          <ac:picMkLst>
            <pc:docMk/>
            <pc:sldMk cId="2346109706" sldId="375"/>
            <ac:picMk id="5" creationId="{5230BF43-8B29-4A91-B3A3-A89C7CE877DD}"/>
          </ac:picMkLst>
        </pc:picChg>
        <pc:picChg chg="add mod">
          <ac:chgData name="Juan Martínez" userId="eee5d546-1106-4c91-9c66-e2c32005aa32" providerId="ADAL" clId="{192A1776-11BA-49A9-89BE-7DDD37200CD0}" dt="2019-05-13T12:59:03.680" v="5407" actId="1076"/>
          <ac:picMkLst>
            <pc:docMk/>
            <pc:sldMk cId="2346109706" sldId="375"/>
            <ac:picMk id="6" creationId="{B04A3027-6CEB-473A-A13F-D1D425C22B73}"/>
          </ac:picMkLst>
        </pc:picChg>
      </pc:sldChg>
      <pc:sldChg chg="modSp add ord">
        <pc:chgData name="Juan Martínez" userId="eee5d546-1106-4c91-9c66-e2c32005aa32" providerId="ADAL" clId="{192A1776-11BA-49A9-89BE-7DDD37200CD0}" dt="2019-05-13T13:02:05.939" v="5445" actId="20577"/>
        <pc:sldMkLst>
          <pc:docMk/>
          <pc:sldMk cId="2058469966" sldId="376"/>
        </pc:sldMkLst>
        <pc:spChg chg="mod">
          <ac:chgData name="Juan Martínez" userId="eee5d546-1106-4c91-9c66-e2c32005aa32" providerId="ADAL" clId="{192A1776-11BA-49A9-89BE-7DDD37200CD0}" dt="2019-05-13T13:02:05.939" v="5445" actId="20577"/>
          <ac:spMkLst>
            <pc:docMk/>
            <pc:sldMk cId="2058469966" sldId="376"/>
            <ac:spMk id="2" creationId="{48FE10B4-2902-42B5-A931-9AF7C8F51023}"/>
          </ac:spMkLst>
        </pc:spChg>
      </pc:sldChg>
      <pc:sldChg chg="addSp delSp modSp add mod ord setBg">
        <pc:chgData name="Juan Martínez" userId="eee5d546-1106-4c91-9c66-e2c32005aa32" providerId="ADAL" clId="{192A1776-11BA-49A9-89BE-7DDD37200CD0}" dt="2019-05-13T13:05:28.290" v="5600" actId="14100"/>
        <pc:sldMkLst>
          <pc:docMk/>
          <pc:sldMk cId="155798800" sldId="377"/>
        </pc:sldMkLst>
        <pc:spChg chg="mod">
          <ac:chgData name="Juan Martínez" userId="eee5d546-1106-4c91-9c66-e2c32005aa32" providerId="ADAL" clId="{192A1776-11BA-49A9-89BE-7DDD37200CD0}" dt="2019-05-13T13:05:15.415" v="5597" actId="26606"/>
          <ac:spMkLst>
            <pc:docMk/>
            <pc:sldMk cId="155798800" sldId="377"/>
            <ac:spMk id="2" creationId="{48FE10B4-2902-42B5-A931-9AF7C8F51023}"/>
          </ac:spMkLst>
        </pc:spChg>
        <pc:spChg chg="mod">
          <ac:chgData name="Juan Martínez" userId="eee5d546-1106-4c91-9c66-e2c32005aa32" providerId="ADAL" clId="{192A1776-11BA-49A9-89BE-7DDD37200CD0}" dt="2019-05-13T13:05:28.290" v="5600" actId="14100"/>
          <ac:spMkLst>
            <pc:docMk/>
            <pc:sldMk cId="155798800" sldId="377"/>
            <ac:spMk id="3" creationId="{14CB5FE9-79B3-4FFE-AFEC-B42CEA8DC490}"/>
          </ac:spMkLst>
        </pc:spChg>
        <pc:spChg chg="add del">
          <ac:chgData name="Juan Martínez" userId="eee5d546-1106-4c91-9c66-e2c32005aa32" providerId="ADAL" clId="{192A1776-11BA-49A9-89BE-7DDD37200CD0}" dt="2019-05-13T13:05:15.415" v="5597" actId="26606"/>
          <ac:spMkLst>
            <pc:docMk/>
            <pc:sldMk cId="155798800" sldId="377"/>
            <ac:spMk id="19" creationId="{4A2FAF1F-F462-46AF-A9E6-CC93C4E2C359}"/>
          </ac:spMkLst>
        </pc:spChg>
        <pc:grpChg chg="add del">
          <ac:chgData name="Juan Martínez" userId="eee5d546-1106-4c91-9c66-e2c32005aa32" providerId="ADAL" clId="{192A1776-11BA-49A9-89BE-7DDD37200CD0}" dt="2019-05-13T13:05:15.415" v="5597" actId="26606"/>
          <ac:grpSpMkLst>
            <pc:docMk/>
            <pc:sldMk cId="155798800" sldId="377"/>
            <ac:grpSpMk id="10" creationId="{EB74DFC1-616C-4C17-9F2D-58D4BA09EDDD}"/>
          </ac:grpSpMkLst>
        </pc:grpChg>
        <pc:picChg chg="add mod">
          <ac:chgData name="Juan Martínez" userId="eee5d546-1106-4c91-9c66-e2c32005aa32" providerId="ADAL" clId="{192A1776-11BA-49A9-89BE-7DDD37200CD0}" dt="2019-05-13T13:05:15.415" v="5597" actId="26606"/>
          <ac:picMkLst>
            <pc:docMk/>
            <pc:sldMk cId="155798800" sldId="377"/>
            <ac:picMk id="5" creationId="{59018EF5-D19D-4CC1-B9C1-2143367D8074}"/>
          </ac:picMkLst>
        </pc:picChg>
        <pc:picChg chg="del">
          <ac:chgData name="Juan Martínez" userId="eee5d546-1106-4c91-9c66-e2c32005aa32" providerId="ADAL" clId="{192A1776-11BA-49A9-89BE-7DDD37200CD0}" dt="2019-05-13T13:04:17.514" v="5589" actId="478"/>
          <ac:picMkLst>
            <pc:docMk/>
            <pc:sldMk cId="155798800" sldId="377"/>
            <ac:picMk id="6" creationId="{B04A3027-6CEB-473A-A13F-D1D425C22B73}"/>
          </ac:picMkLst>
        </pc:picChg>
      </pc:sldChg>
      <pc:sldChg chg="modSp add ord">
        <pc:chgData name="Juan Martínez" userId="eee5d546-1106-4c91-9c66-e2c32005aa32" providerId="ADAL" clId="{192A1776-11BA-49A9-89BE-7DDD37200CD0}" dt="2019-05-13T13:31:41.124" v="5836" actId="20577"/>
        <pc:sldMkLst>
          <pc:docMk/>
          <pc:sldMk cId="4090329788" sldId="378"/>
        </pc:sldMkLst>
        <pc:spChg chg="mod">
          <ac:chgData name="Juan Martínez" userId="eee5d546-1106-4c91-9c66-e2c32005aa32" providerId="ADAL" clId="{192A1776-11BA-49A9-89BE-7DDD37200CD0}" dt="2019-05-13T13:31:41.124" v="5836" actId="20577"/>
          <ac:spMkLst>
            <pc:docMk/>
            <pc:sldMk cId="4090329788" sldId="378"/>
            <ac:spMk id="2" creationId="{48FE10B4-2902-42B5-A931-9AF7C8F51023}"/>
          </ac:spMkLst>
        </pc:spChg>
      </pc:sldChg>
      <pc:sldChg chg="addSp delSp modSp add ord">
        <pc:chgData name="Juan Martínez" userId="eee5d546-1106-4c91-9c66-e2c32005aa32" providerId="ADAL" clId="{192A1776-11BA-49A9-89BE-7DDD37200CD0}" dt="2019-05-13T13:14:25.225" v="5829" actId="20577"/>
        <pc:sldMkLst>
          <pc:docMk/>
          <pc:sldMk cId="3323013388" sldId="379"/>
        </pc:sldMkLst>
        <pc:spChg chg="mod">
          <ac:chgData name="Juan Martínez" userId="eee5d546-1106-4c91-9c66-e2c32005aa32" providerId="ADAL" clId="{192A1776-11BA-49A9-89BE-7DDD37200CD0}" dt="2019-05-13T13:12:56.640" v="5712" actId="20577"/>
          <ac:spMkLst>
            <pc:docMk/>
            <pc:sldMk cId="3323013388" sldId="379"/>
            <ac:spMk id="2" creationId="{48FE10B4-2902-42B5-A931-9AF7C8F51023}"/>
          </ac:spMkLst>
        </pc:spChg>
        <pc:spChg chg="mod">
          <ac:chgData name="Juan Martínez" userId="eee5d546-1106-4c91-9c66-e2c32005aa32" providerId="ADAL" clId="{192A1776-11BA-49A9-89BE-7DDD37200CD0}" dt="2019-05-13T13:14:25.225" v="5829" actId="20577"/>
          <ac:spMkLst>
            <pc:docMk/>
            <pc:sldMk cId="3323013388" sldId="379"/>
            <ac:spMk id="3" creationId="{14CB5FE9-79B3-4FFE-AFEC-B42CEA8DC490}"/>
          </ac:spMkLst>
        </pc:spChg>
        <pc:picChg chg="del">
          <ac:chgData name="Juan Martínez" userId="eee5d546-1106-4c91-9c66-e2c32005aa32" providerId="ADAL" clId="{192A1776-11BA-49A9-89BE-7DDD37200CD0}" dt="2019-05-13T13:12:34.736" v="5701" actId="478"/>
          <ac:picMkLst>
            <pc:docMk/>
            <pc:sldMk cId="3323013388" sldId="379"/>
            <ac:picMk id="5" creationId="{59018EF5-D19D-4CC1-B9C1-2143367D8074}"/>
          </ac:picMkLst>
        </pc:picChg>
        <pc:picChg chg="add mod">
          <ac:chgData name="Juan Martínez" userId="eee5d546-1106-4c91-9c66-e2c32005aa32" providerId="ADAL" clId="{192A1776-11BA-49A9-89BE-7DDD37200CD0}" dt="2019-05-13T13:12:45.896" v="5705" actId="962"/>
          <ac:picMkLst>
            <pc:docMk/>
            <pc:sldMk cId="3323013388" sldId="379"/>
            <ac:picMk id="6" creationId="{174CE083-4251-4C58-ACBF-0A4A0C7254AC}"/>
          </ac:picMkLst>
        </pc:picChg>
      </pc:sldChg>
      <pc:sldChg chg="add">
        <pc:chgData name="Juan Martínez" userId="eee5d546-1106-4c91-9c66-e2c32005aa32" providerId="ADAL" clId="{192A1776-11BA-49A9-89BE-7DDD37200CD0}" dt="2019-05-13T13:31:35.616" v="5830"/>
        <pc:sldMkLst>
          <pc:docMk/>
          <pc:sldMk cId="2082101928" sldId="380"/>
        </pc:sldMkLst>
      </pc:sldChg>
      <pc:sldChg chg="addSp delSp modSp add ord">
        <pc:chgData name="Juan Martínez" userId="eee5d546-1106-4c91-9c66-e2c32005aa32" providerId="ADAL" clId="{192A1776-11BA-49A9-89BE-7DDD37200CD0}" dt="2019-05-13T13:39:11.293" v="6106" actId="1076"/>
        <pc:sldMkLst>
          <pc:docMk/>
          <pc:sldMk cId="2633596889" sldId="381"/>
        </pc:sldMkLst>
        <pc:spChg chg="mod">
          <ac:chgData name="Juan Martínez" userId="eee5d546-1106-4c91-9c66-e2c32005aa32" providerId="ADAL" clId="{192A1776-11BA-49A9-89BE-7DDD37200CD0}" dt="2019-05-13T13:31:54.019" v="5844" actId="20577"/>
          <ac:spMkLst>
            <pc:docMk/>
            <pc:sldMk cId="2633596889" sldId="381"/>
            <ac:spMk id="2" creationId="{48FE10B4-2902-42B5-A931-9AF7C8F51023}"/>
          </ac:spMkLst>
        </pc:spChg>
        <pc:spChg chg="mod">
          <ac:chgData name="Juan Martínez" userId="eee5d546-1106-4c91-9c66-e2c32005aa32" providerId="ADAL" clId="{192A1776-11BA-49A9-89BE-7DDD37200CD0}" dt="2019-05-13T13:38:30.994" v="6100" actId="20577"/>
          <ac:spMkLst>
            <pc:docMk/>
            <pc:sldMk cId="2633596889" sldId="381"/>
            <ac:spMk id="3" creationId="{14CB5FE9-79B3-4FFE-AFEC-B42CEA8DC490}"/>
          </ac:spMkLst>
        </pc:spChg>
        <pc:picChg chg="del">
          <ac:chgData name="Juan Martínez" userId="eee5d546-1106-4c91-9c66-e2c32005aa32" providerId="ADAL" clId="{192A1776-11BA-49A9-89BE-7DDD37200CD0}" dt="2019-05-13T13:32:27.628" v="5869" actId="478"/>
          <ac:picMkLst>
            <pc:docMk/>
            <pc:sldMk cId="2633596889" sldId="381"/>
            <ac:picMk id="5" creationId="{59018EF5-D19D-4CC1-B9C1-2143367D8074}"/>
          </ac:picMkLst>
        </pc:picChg>
        <pc:picChg chg="add mod">
          <ac:chgData name="Juan Martínez" userId="eee5d546-1106-4c91-9c66-e2c32005aa32" providerId="ADAL" clId="{192A1776-11BA-49A9-89BE-7DDD37200CD0}" dt="2019-05-13T13:39:11.293" v="6106" actId="1076"/>
          <ac:picMkLst>
            <pc:docMk/>
            <pc:sldMk cId="2633596889" sldId="381"/>
            <ac:picMk id="6" creationId="{365419F6-FAD4-4799-90EC-B8A8B7DE5F29}"/>
          </ac:picMkLst>
        </pc:picChg>
      </pc:sldChg>
      <pc:sldChg chg="addSp delSp modSp add ord">
        <pc:chgData name="Juan Martínez" userId="eee5d546-1106-4c91-9c66-e2c32005aa32" providerId="ADAL" clId="{192A1776-11BA-49A9-89BE-7DDD37200CD0}" dt="2019-05-13T13:45:54.281" v="6281" actId="5793"/>
        <pc:sldMkLst>
          <pc:docMk/>
          <pc:sldMk cId="1863118761" sldId="382"/>
        </pc:sldMkLst>
        <pc:spChg chg="mod">
          <ac:chgData name="Juan Martínez" userId="eee5d546-1106-4c91-9c66-e2c32005aa32" providerId="ADAL" clId="{192A1776-11BA-49A9-89BE-7DDD37200CD0}" dt="2019-05-13T13:37:46.643" v="6043" actId="20577"/>
          <ac:spMkLst>
            <pc:docMk/>
            <pc:sldMk cId="1863118761" sldId="382"/>
            <ac:spMk id="2" creationId="{48FE10B4-2902-42B5-A931-9AF7C8F51023}"/>
          </ac:spMkLst>
        </pc:spChg>
        <pc:spChg chg="del">
          <ac:chgData name="Juan Martínez" userId="eee5d546-1106-4c91-9c66-e2c32005aa32" providerId="ADAL" clId="{192A1776-11BA-49A9-89BE-7DDD37200CD0}" dt="2019-05-13T13:42:04.608" v="6108" actId="478"/>
          <ac:spMkLst>
            <pc:docMk/>
            <pc:sldMk cId="1863118761" sldId="382"/>
            <ac:spMk id="3" creationId="{14CB5FE9-79B3-4FFE-AFEC-B42CEA8DC490}"/>
          </ac:spMkLst>
        </pc:spChg>
        <pc:spChg chg="add del mod">
          <ac:chgData name="Juan Martínez" userId="eee5d546-1106-4c91-9c66-e2c32005aa32" providerId="ADAL" clId="{192A1776-11BA-49A9-89BE-7DDD37200CD0}" dt="2019-05-13T13:42:07.056" v="6109" actId="478"/>
          <ac:spMkLst>
            <pc:docMk/>
            <pc:sldMk cId="1863118761" sldId="382"/>
            <ac:spMk id="5" creationId="{BB4EC388-71DE-4167-ACE8-62E6D0F27BD4}"/>
          </ac:spMkLst>
        </pc:spChg>
        <pc:spChg chg="add mod">
          <ac:chgData name="Juan Martínez" userId="eee5d546-1106-4c91-9c66-e2c32005aa32" providerId="ADAL" clId="{192A1776-11BA-49A9-89BE-7DDD37200CD0}" dt="2019-05-13T13:45:54.281" v="6281" actId="5793"/>
          <ac:spMkLst>
            <pc:docMk/>
            <pc:sldMk cId="1863118761" sldId="382"/>
            <ac:spMk id="9" creationId="{F633C00F-FE49-49D6-A071-A2CE06F72962}"/>
          </ac:spMkLst>
        </pc:spChg>
        <pc:picChg chg="del">
          <ac:chgData name="Juan Martínez" userId="eee5d546-1106-4c91-9c66-e2c32005aa32" providerId="ADAL" clId="{192A1776-11BA-49A9-89BE-7DDD37200CD0}" dt="2019-05-13T13:41:34.306" v="6107" actId="478"/>
          <ac:picMkLst>
            <pc:docMk/>
            <pc:sldMk cId="1863118761" sldId="382"/>
            <ac:picMk id="6" creationId="{F02B7FEE-4CAB-473A-AD6C-C692FCD50FF4}"/>
          </ac:picMkLst>
        </pc:picChg>
        <pc:picChg chg="add mod">
          <ac:chgData name="Juan Martínez" userId="eee5d546-1106-4c91-9c66-e2c32005aa32" providerId="ADAL" clId="{192A1776-11BA-49A9-89BE-7DDD37200CD0}" dt="2019-05-13T13:43:44.956" v="6114" actId="1076"/>
          <ac:picMkLst>
            <pc:docMk/>
            <pc:sldMk cId="1863118761" sldId="382"/>
            <ac:picMk id="8" creationId="{C099E4FE-94CA-4B3C-B120-3A0271731214}"/>
          </ac:picMkLst>
        </pc:picChg>
      </pc:sldChg>
      <pc:sldChg chg="modSp add ord">
        <pc:chgData name="Juan Martínez" userId="eee5d546-1106-4c91-9c66-e2c32005aa32" providerId="ADAL" clId="{192A1776-11BA-49A9-89BE-7DDD37200CD0}" dt="2019-05-13T13:46:45.272" v="6305" actId="20577"/>
        <pc:sldMkLst>
          <pc:docMk/>
          <pc:sldMk cId="147574480" sldId="383"/>
        </pc:sldMkLst>
        <pc:spChg chg="mod">
          <ac:chgData name="Juan Martínez" userId="eee5d546-1106-4c91-9c66-e2c32005aa32" providerId="ADAL" clId="{192A1776-11BA-49A9-89BE-7DDD37200CD0}" dt="2019-05-13T13:46:45.272" v="6305" actId="20577"/>
          <ac:spMkLst>
            <pc:docMk/>
            <pc:sldMk cId="147574480" sldId="383"/>
            <ac:spMk id="2" creationId="{48FE10B4-2902-42B5-A931-9AF7C8F51023}"/>
          </ac:spMkLst>
        </pc:spChg>
      </pc:sldChg>
      <pc:sldChg chg="addSp delSp modSp add mod ord setBg">
        <pc:chgData name="Juan Martínez" userId="eee5d546-1106-4c91-9c66-e2c32005aa32" providerId="ADAL" clId="{192A1776-11BA-49A9-89BE-7DDD37200CD0}" dt="2019-05-13T13:52:57.167" v="6646" actId="20577"/>
        <pc:sldMkLst>
          <pc:docMk/>
          <pc:sldMk cId="934694465" sldId="384"/>
        </pc:sldMkLst>
        <pc:spChg chg="mod">
          <ac:chgData name="Juan Martínez" userId="eee5d546-1106-4c91-9c66-e2c32005aa32" providerId="ADAL" clId="{192A1776-11BA-49A9-89BE-7DDD37200CD0}" dt="2019-05-13T13:50:02.411" v="6475" actId="26606"/>
          <ac:spMkLst>
            <pc:docMk/>
            <pc:sldMk cId="934694465" sldId="384"/>
            <ac:spMk id="2" creationId="{48FE10B4-2902-42B5-A931-9AF7C8F51023}"/>
          </ac:spMkLst>
        </pc:spChg>
        <pc:spChg chg="mod">
          <ac:chgData name="Juan Martínez" userId="eee5d546-1106-4c91-9c66-e2c32005aa32" providerId="ADAL" clId="{192A1776-11BA-49A9-89BE-7DDD37200CD0}" dt="2019-05-13T13:52:57.167" v="6646" actId="20577"/>
          <ac:spMkLst>
            <pc:docMk/>
            <pc:sldMk cId="934694465" sldId="384"/>
            <ac:spMk id="3" creationId="{14CB5FE9-79B3-4FFE-AFEC-B42CEA8DC490}"/>
          </ac:spMkLst>
        </pc:spChg>
        <pc:spChg chg="add del">
          <ac:chgData name="Juan Martínez" userId="eee5d546-1106-4c91-9c66-e2c32005aa32" providerId="ADAL" clId="{192A1776-11BA-49A9-89BE-7DDD37200CD0}" dt="2019-05-13T13:50:02.411" v="6475" actId="26606"/>
          <ac:spMkLst>
            <pc:docMk/>
            <pc:sldMk cId="934694465" sldId="384"/>
            <ac:spMk id="19" creationId="{EADD3260-4BDA-459B-A162-5E1B897E38FC}"/>
          </ac:spMkLst>
        </pc:spChg>
        <pc:grpChg chg="add del">
          <ac:chgData name="Juan Martínez" userId="eee5d546-1106-4c91-9c66-e2c32005aa32" providerId="ADAL" clId="{192A1776-11BA-49A9-89BE-7DDD37200CD0}" dt="2019-05-13T13:50:02.411" v="6475" actId="26606"/>
          <ac:grpSpMkLst>
            <pc:docMk/>
            <pc:sldMk cId="934694465" sldId="384"/>
            <ac:grpSpMk id="10" creationId="{DD72FDFC-F497-4AA6-85C3-DDF24394D40F}"/>
          </ac:grpSpMkLst>
        </pc:grpChg>
        <pc:picChg chg="add mod">
          <ac:chgData name="Juan Martínez" userId="eee5d546-1106-4c91-9c66-e2c32005aa32" providerId="ADAL" clId="{192A1776-11BA-49A9-89BE-7DDD37200CD0}" dt="2019-05-13T13:50:02.411" v="6475" actId="26606"/>
          <ac:picMkLst>
            <pc:docMk/>
            <pc:sldMk cId="934694465" sldId="384"/>
            <ac:picMk id="5" creationId="{555D7E59-34D7-4751-A943-2F4EAF8B62DE}"/>
          </ac:picMkLst>
        </pc:picChg>
        <pc:picChg chg="del">
          <ac:chgData name="Juan Martínez" userId="eee5d546-1106-4c91-9c66-e2c32005aa32" providerId="ADAL" clId="{192A1776-11BA-49A9-89BE-7DDD37200CD0}" dt="2019-05-13T13:49:25.656" v="6469" actId="478"/>
          <ac:picMkLst>
            <pc:docMk/>
            <pc:sldMk cId="934694465" sldId="384"/>
            <ac:picMk id="6" creationId="{174CE083-4251-4C58-ACBF-0A4A0C7254A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9D9EE658-E3BB-44F1-A229-D0D89CA2819E}" type="datetimeFigureOut">
              <a:rPr lang="es-ES" smtClean="0"/>
              <a:t>14/5/19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FC5DCE6B-9DCA-46D7-9F56-75913161EC8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4046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EE658-E3BB-44F1-A229-D0D89CA2819E}" type="datetimeFigureOut">
              <a:rPr lang="es-ES" smtClean="0"/>
              <a:t>14/5/19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CE6B-9DCA-46D7-9F56-75913161EC8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9077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EE658-E3BB-44F1-A229-D0D89CA2819E}" type="datetimeFigureOut">
              <a:rPr lang="es-ES" smtClean="0"/>
              <a:t>14/5/19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CE6B-9DCA-46D7-9F56-75913161EC8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11158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EE658-E3BB-44F1-A229-D0D89CA2819E}" type="datetimeFigureOut">
              <a:rPr lang="es-ES" smtClean="0"/>
              <a:t>14/5/19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CE6B-9DCA-46D7-9F56-75913161EC8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48679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EE658-E3BB-44F1-A229-D0D89CA2819E}" type="datetimeFigureOut">
              <a:rPr lang="es-ES" smtClean="0"/>
              <a:t>14/5/19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CE6B-9DCA-46D7-9F56-75913161EC8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39095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EE658-E3BB-44F1-A229-D0D89CA2819E}" type="datetimeFigureOut">
              <a:rPr lang="es-ES" smtClean="0"/>
              <a:t>14/5/19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CE6B-9DCA-46D7-9F56-75913161EC8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71106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EE658-E3BB-44F1-A229-D0D89CA2819E}" type="datetimeFigureOut">
              <a:rPr lang="es-ES" smtClean="0"/>
              <a:t>14/5/19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CE6B-9DCA-46D7-9F56-75913161EC8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5195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9D9EE658-E3BB-44F1-A229-D0D89CA2819E}" type="datetimeFigureOut">
              <a:rPr lang="es-ES" smtClean="0"/>
              <a:t>14/5/19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CE6B-9DCA-46D7-9F56-75913161EC8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55942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9D9EE658-E3BB-44F1-A229-D0D89CA2819E}" type="datetimeFigureOut">
              <a:rPr lang="es-ES" smtClean="0"/>
              <a:t>14/5/19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CE6B-9DCA-46D7-9F56-75913161EC8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6844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EE658-E3BB-44F1-A229-D0D89CA2819E}" type="datetimeFigureOut">
              <a:rPr lang="es-ES" smtClean="0"/>
              <a:t>14/5/19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CE6B-9DCA-46D7-9F56-75913161EC8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6604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EE658-E3BB-44F1-A229-D0D89CA2819E}" type="datetimeFigureOut">
              <a:rPr lang="es-ES" smtClean="0"/>
              <a:t>14/5/19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CE6B-9DCA-46D7-9F56-75913161EC8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5056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EE658-E3BB-44F1-A229-D0D89CA2819E}" type="datetimeFigureOut">
              <a:rPr lang="es-ES" smtClean="0"/>
              <a:t>14/5/19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CE6B-9DCA-46D7-9F56-75913161EC8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0390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EE658-E3BB-44F1-A229-D0D89CA2819E}" type="datetimeFigureOut">
              <a:rPr lang="es-ES" smtClean="0"/>
              <a:t>14/5/19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CE6B-9DCA-46D7-9F56-75913161EC8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0385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EE658-E3BB-44F1-A229-D0D89CA2819E}" type="datetimeFigureOut">
              <a:rPr lang="es-ES" smtClean="0"/>
              <a:t>14/5/19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CE6B-9DCA-46D7-9F56-75913161EC8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6532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EE658-E3BB-44F1-A229-D0D89CA2819E}" type="datetimeFigureOut">
              <a:rPr lang="es-ES" smtClean="0"/>
              <a:t>14/5/19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CE6B-9DCA-46D7-9F56-75913161EC8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3031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EE658-E3BB-44F1-A229-D0D89CA2819E}" type="datetimeFigureOut">
              <a:rPr lang="es-ES" smtClean="0"/>
              <a:t>14/5/19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CE6B-9DCA-46D7-9F56-75913161EC8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5935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EE658-E3BB-44F1-A229-D0D89CA2819E}" type="datetimeFigureOut">
              <a:rPr lang="es-ES" smtClean="0"/>
              <a:t>14/5/19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CE6B-9DCA-46D7-9F56-75913161EC8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9632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9D9EE658-E3BB-44F1-A229-D0D89CA2819E}" type="datetimeFigureOut">
              <a:rPr lang="es-ES" smtClean="0"/>
              <a:t>14/5/19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s-E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FC5DCE6B-9DCA-46D7-9F56-75913161EC8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9316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  <p:sldLayoutId id="2147483886" r:id="rId12"/>
    <p:sldLayoutId id="2147483887" r:id="rId13"/>
    <p:sldLayoutId id="2147483888" r:id="rId14"/>
    <p:sldLayoutId id="2147483889" r:id="rId15"/>
    <p:sldLayoutId id="2147483890" r:id="rId16"/>
    <p:sldLayoutId id="214748389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KMPVOt_1F2A?feature=oembed" TargetMode="Externa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elementor.com/article/373-creating-a-woocommerce-archive-template-with-elementor-pro" TargetMode="Externa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cs.elementor.com/article/367-woocommerce-builder" TargetMode="Externa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2WO-jAHNURA?feature=oembed" TargetMode="Externa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5waeDUJpAMo?feature=oembed" TargetMode="Externa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elementor.com/" TargetMode="External"/><Relationship Id="rId2" Type="http://schemas.openxmlformats.org/officeDocument/2006/relationships/hyperlink" Target="https://elementor.com/learn/" TargetMode="External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hyperlink" Target="https://weloveseo.es/" TargetMode="Externa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6C3014-4544-4C5A-8C71-9BC3AD4B0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852" y="472749"/>
            <a:ext cx="4645250" cy="261437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4800" b="0" i="0" kern="12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Diseña</a:t>
            </a:r>
            <a:r>
              <a:rPr lang="en-US" sz="4800" b="0" i="0" kern="12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4800" b="0" i="0" kern="12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tu</a:t>
            </a:r>
            <a:r>
              <a:rPr lang="en-US" sz="4800" b="0" i="0" kern="1200" dirty="0">
                <a:solidFill>
                  <a:schemeClr val="bg1"/>
                </a:solidFill>
                <a:latin typeface="Century Gothic" panose="020B0502020202020204" pitchFamily="34" charset="0"/>
              </a:rPr>
              <a:t> Web </a:t>
            </a:r>
            <a:r>
              <a:rPr lang="en-US" sz="4800" b="0" i="0" kern="12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en</a:t>
            </a:r>
            <a:r>
              <a:rPr lang="en-US" sz="4800" b="0" i="0" kern="1200" dirty="0">
                <a:solidFill>
                  <a:schemeClr val="bg1"/>
                </a:solidFill>
                <a:latin typeface="Century Gothic" panose="020B0502020202020204" pitchFamily="34" charset="0"/>
              </a:rPr>
              <a:t> WordPress con </a:t>
            </a:r>
            <a:r>
              <a:rPr lang="en-US" sz="4800" b="0" i="0" kern="12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Elementor</a:t>
            </a:r>
            <a:r>
              <a:rPr lang="en-US" sz="4800" b="0" i="0" kern="1200" dirty="0">
                <a:solidFill>
                  <a:schemeClr val="bg1"/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2854587-33D0-4DAE-A19A-21361937E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7852" y="5086452"/>
            <a:ext cx="4645250" cy="1147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1100" b="0" i="0" kern="1200" cap="none" dirty="0">
                <a:solidFill>
                  <a:schemeClr val="bg1"/>
                </a:solidFill>
                <a:latin typeface="Century Gothic" panose="020B0502020202020204" pitchFamily="34" charset="0"/>
              </a:rPr>
              <a:t>Juan </a:t>
            </a:r>
            <a:r>
              <a:rPr lang="en-US" sz="1100" b="0" i="0" kern="1200" cap="none" dirty="0" err="1">
                <a:solidFill>
                  <a:schemeClr val="bg1"/>
                </a:solidFill>
                <a:latin typeface="Century Gothic" panose="020B0502020202020204" pitchFamily="34" charset="0"/>
              </a:rPr>
              <a:t>martínez</a:t>
            </a:r>
            <a:r>
              <a:rPr lang="en-US" sz="1100" b="0" i="0" kern="1200" cap="none" dirty="0">
                <a:solidFill>
                  <a:schemeClr val="bg1"/>
                </a:solidFill>
                <a:latin typeface="Century Gothic" panose="020B0502020202020204" pitchFamily="34" charset="0"/>
              </a:rPr>
              <a:t> – CEO y SEO manager we love SEO</a:t>
            </a:r>
          </a:p>
          <a:p>
            <a:pPr algn="ctr"/>
            <a:r>
              <a:rPr lang="en-US" sz="1100" cap="none" dirty="0" err="1">
                <a:solidFill>
                  <a:schemeClr val="bg1"/>
                </a:solidFill>
                <a:latin typeface="Century Gothic" panose="020B0502020202020204" pitchFamily="34" charset="0"/>
              </a:rPr>
              <a:t>m</a:t>
            </a:r>
            <a:r>
              <a:rPr lang="en-US" sz="1100" b="0" i="0" kern="1200" cap="none" dirty="0" err="1">
                <a:solidFill>
                  <a:schemeClr val="bg1"/>
                </a:solidFill>
                <a:latin typeface="Century Gothic" panose="020B0502020202020204" pitchFamily="34" charset="0"/>
              </a:rPr>
              <a:t>óvil</a:t>
            </a:r>
            <a:r>
              <a:rPr lang="en-US" sz="1100" b="0" i="0" kern="1200" cap="none" dirty="0">
                <a:solidFill>
                  <a:schemeClr val="bg1"/>
                </a:solidFill>
                <a:latin typeface="Century Gothic" panose="020B0502020202020204" pitchFamily="34" charset="0"/>
              </a:rPr>
              <a:t>: 658 562 629 ·  mail: </a:t>
            </a:r>
            <a:r>
              <a:rPr lang="en-US" sz="1100" b="0" i="0" kern="1200" cap="none" dirty="0" err="1">
                <a:solidFill>
                  <a:schemeClr val="bg1"/>
                </a:solidFill>
                <a:latin typeface="Century Gothic" panose="020B0502020202020204" pitchFamily="34" charset="0"/>
              </a:rPr>
              <a:t>hola@weloveseo.</a:t>
            </a:r>
            <a:r>
              <a:rPr lang="en-US" sz="1100" cap="none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es</a:t>
            </a:r>
            <a:endParaRPr lang="en-US" sz="1100" b="0" i="0" kern="1200" cap="none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1100" b="0" i="0" kern="1200" cap="none" dirty="0">
                <a:solidFill>
                  <a:schemeClr val="bg1"/>
                </a:solidFill>
                <a:latin typeface="Century Gothic" panose="020B0502020202020204" pitchFamily="34" charset="0"/>
              </a:rPr>
              <a:t>Twitter: @</a:t>
            </a:r>
            <a:r>
              <a:rPr lang="en-US" sz="1100" b="0" i="0" kern="1200" cap="none" dirty="0" err="1">
                <a:solidFill>
                  <a:schemeClr val="bg1"/>
                </a:solidFill>
                <a:latin typeface="Century Gothic" panose="020B0502020202020204" pitchFamily="34" charset="0"/>
              </a:rPr>
              <a:t>jmarfra</a:t>
            </a:r>
            <a:endParaRPr lang="en-US" sz="1100" b="0" i="0" kern="1200" cap="none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US" sz="1400" b="0" i="0" kern="1200" cap="all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endParaRPr lang="en-US" sz="1400" b="0" i="0" kern="1200" cap="all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F7F95F8-0164-4333-927C-4053547C98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900" y="2106911"/>
            <a:ext cx="5789793" cy="196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335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Ajustes.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2402" y="3477237"/>
            <a:ext cx="4412831" cy="1909815"/>
          </a:xfrm>
        </p:spPr>
        <p:txBody>
          <a:bodyPr>
            <a:normAutofit/>
          </a:bodyPr>
          <a:lstStyle/>
          <a:p>
            <a:r>
              <a:rPr lang="es-ES" dirty="0"/>
              <a:t>¿Qué se puede ajustar?</a:t>
            </a:r>
          </a:p>
          <a:p>
            <a:pPr lvl="1"/>
            <a:r>
              <a:rPr lang="es-ES" dirty="0"/>
              <a:t>Colores</a:t>
            </a:r>
          </a:p>
          <a:p>
            <a:pPr lvl="1"/>
            <a:r>
              <a:rPr lang="es-ES" dirty="0"/>
              <a:t>Tipos de letra</a:t>
            </a:r>
          </a:p>
          <a:p>
            <a:pPr lvl="1"/>
            <a:r>
              <a:rPr lang="es-ES" dirty="0"/>
              <a:t>Tamaños de letra</a:t>
            </a:r>
          </a:p>
          <a:p>
            <a:pPr lvl="1"/>
            <a:r>
              <a:rPr lang="es-ES" dirty="0" err="1"/>
              <a:t>Etc</a:t>
            </a:r>
            <a:r>
              <a:rPr lang="es-ES" dirty="0"/>
              <a:t>…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E3C914A-2E4C-47B9-BA92-6B1309A94B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9328" y="2318234"/>
            <a:ext cx="2257911" cy="440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683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/>
              <a:t>Bordes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96" y="2554815"/>
            <a:ext cx="7042557" cy="3691001"/>
          </a:xfrm>
        </p:spPr>
        <p:txBody>
          <a:bodyPr>
            <a:normAutofit/>
          </a:bodyPr>
          <a:lstStyle/>
          <a:p>
            <a:r>
              <a:rPr lang="es-ES" dirty="0"/>
              <a:t>Editar sección, columna</a:t>
            </a:r>
          </a:p>
          <a:p>
            <a:r>
              <a:rPr lang="es-ES" dirty="0"/>
              <a:t>Editar &gt; estilo &gt; borde</a:t>
            </a:r>
          </a:p>
          <a:p>
            <a:r>
              <a:rPr lang="es-ES" dirty="0"/>
              <a:t>Editar widget</a:t>
            </a:r>
          </a:p>
          <a:p>
            <a:r>
              <a:rPr lang="es-ES" dirty="0"/>
              <a:t>Editar &gt; avanzado &gt; borde</a:t>
            </a:r>
          </a:p>
          <a:p>
            <a:r>
              <a:rPr lang="es-ES" dirty="0"/>
              <a:t>NOTA</a:t>
            </a:r>
          </a:p>
          <a:p>
            <a:pPr lvl="1"/>
            <a:r>
              <a:rPr lang="es-ES" dirty="0"/>
              <a:t>Se pueden elegir, tipos de bordes</a:t>
            </a:r>
          </a:p>
          <a:p>
            <a:pPr lvl="1"/>
            <a:r>
              <a:rPr lang="es-ES" dirty="0"/>
              <a:t>Grosores</a:t>
            </a:r>
          </a:p>
          <a:p>
            <a:pPr lvl="1"/>
            <a:r>
              <a:rPr lang="es-ES" dirty="0"/>
              <a:t>Radio de curvatura</a:t>
            </a:r>
          </a:p>
          <a:p>
            <a:endParaRPr lang="es-ES" dirty="0"/>
          </a:p>
        </p:txBody>
      </p:sp>
      <p:pic>
        <p:nvPicPr>
          <p:cNvPr id="6" name="Imagen 5" descr="Imagen que contiene captura de pantalla&#10;&#10;Descripción generada automáticamente">
            <a:extLst>
              <a:ext uri="{FF2B5EF4-FFF2-40B4-BE49-F238E27FC236}">
                <a16:creationId xmlns:a16="http://schemas.microsoft.com/office/drawing/2014/main" id="{B04A3027-6CEB-473A-A13F-D1D425C22B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357" y="2791556"/>
            <a:ext cx="2705100" cy="268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10970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2972459"/>
            <a:ext cx="8825658" cy="901710"/>
          </a:xfrm>
        </p:spPr>
        <p:txBody>
          <a:bodyPr/>
          <a:lstStyle/>
          <a:p>
            <a:r>
              <a:rPr lang="es-ES" dirty="0"/>
              <a:t>Divisores</a:t>
            </a:r>
          </a:p>
        </p:txBody>
      </p:sp>
    </p:spTree>
    <p:extLst>
      <p:ext uri="{BB962C8B-B14F-4D97-AF65-F5344CB8AC3E}">
        <p14:creationId xmlns:p14="http://schemas.microsoft.com/office/powerpoint/2010/main" val="2058469966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/>
              <a:t>Divisores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2888" y="2757857"/>
            <a:ext cx="6678677" cy="2559626"/>
          </a:xfrm>
        </p:spPr>
        <p:txBody>
          <a:bodyPr>
            <a:normAutofit/>
          </a:bodyPr>
          <a:lstStyle/>
          <a:p>
            <a:r>
              <a:rPr lang="es-ES" dirty="0"/>
              <a:t>Editar sección </a:t>
            </a:r>
          </a:p>
          <a:p>
            <a:r>
              <a:rPr lang="es-ES" dirty="0"/>
              <a:t>Editar &gt; estilo &gt; forma del divisor</a:t>
            </a:r>
          </a:p>
          <a:p>
            <a:r>
              <a:rPr lang="es-ES" dirty="0"/>
              <a:t>NOTA</a:t>
            </a:r>
          </a:p>
          <a:p>
            <a:pPr lvl="1"/>
            <a:r>
              <a:rPr lang="es-ES" dirty="0"/>
              <a:t>Se pueden elegir, tipos de divisores</a:t>
            </a:r>
          </a:p>
          <a:p>
            <a:pPr lvl="1"/>
            <a:r>
              <a:rPr lang="es-ES" dirty="0"/>
              <a:t>Arriba</a:t>
            </a:r>
          </a:p>
          <a:p>
            <a:pPr lvl="1"/>
            <a:r>
              <a:rPr lang="es-ES" dirty="0"/>
              <a:t>Abajo</a:t>
            </a:r>
          </a:p>
          <a:p>
            <a:endParaRPr lang="es-ES" dirty="0"/>
          </a:p>
        </p:txBody>
      </p:sp>
      <p:pic>
        <p:nvPicPr>
          <p:cNvPr id="5" name="Imagen 4" descr="Imagen que contiene captura de pantalla&#10;&#10;Descripción generada automáticamente">
            <a:extLst>
              <a:ext uri="{FF2B5EF4-FFF2-40B4-BE49-F238E27FC236}">
                <a16:creationId xmlns:a16="http://schemas.microsoft.com/office/drawing/2014/main" id="{59018EF5-D19D-4CC1-B9C1-2143367D80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9367" y="2554816"/>
            <a:ext cx="2313087" cy="296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98800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3429000"/>
            <a:ext cx="8825658" cy="901710"/>
          </a:xfrm>
        </p:spPr>
        <p:txBody>
          <a:bodyPr/>
          <a:lstStyle/>
          <a:p>
            <a:r>
              <a:rPr lang="es-ES" dirty="0" err="1"/>
              <a:t>Slides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90329788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 err="1"/>
              <a:t>Slides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2888" y="2757857"/>
            <a:ext cx="6678677" cy="2559626"/>
          </a:xfrm>
        </p:spPr>
        <p:txBody>
          <a:bodyPr>
            <a:normAutofit/>
          </a:bodyPr>
          <a:lstStyle/>
          <a:p>
            <a:r>
              <a:rPr lang="es-ES" dirty="0"/>
              <a:t>Widget </a:t>
            </a:r>
            <a:r>
              <a:rPr lang="es-ES" dirty="0" err="1"/>
              <a:t>Slide</a:t>
            </a:r>
            <a:endParaRPr lang="es-ES" dirty="0"/>
          </a:p>
          <a:p>
            <a:r>
              <a:rPr lang="es-ES" dirty="0"/>
              <a:t>NOTA</a:t>
            </a:r>
          </a:p>
          <a:p>
            <a:pPr lvl="1"/>
            <a:r>
              <a:rPr lang="es-ES" dirty="0"/>
              <a:t>Opciones de como muestra las fotos</a:t>
            </a:r>
          </a:p>
          <a:p>
            <a:pPr lvl="1"/>
            <a:r>
              <a:rPr lang="es-ES" dirty="0"/>
              <a:t>Opción de textos</a:t>
            </a:r>
          </a:p>
          <a:p>
            <a:pPr lvl="1"/>
            <a:r>
              <a:rPr lang="es-ES" dirty="0"/>
              <a:t>Animación de textos</a:t>
            </a:r>
          </a:p>
          <a:p>
            <a:pPr lvl="1"/>
            <a:r>
              <a:rPr lang="es-ES" dirty="0"/>
              <a:t>Muy mejorable -&gt; recomendable un plugin específico</a:t>
            </a:r>
          </a:p>
          <a:p>
            <a:endParaRPr lang="es-ES" dirty="0"/>
          </a:p>
        </p:txBody>
      </p:sp>
      <p:pic>
        <p:nvPicPr>
          <p:cNvPr id="6" name="Imagen 5" descr="Imagen que contiene captura de pantalla&#10;&#10;Descripción generada automáticamente">
            <a:extLst>
              <a:ext uri="{FF2B5EF4-FFF2-40B4-BE49-F238E27FC236}">
                <a16:creationId xmlns:a16="http://schemas.microsoft.com/office/drawing/2014/main" id="{365419F6-FAD4-4799-90EC-B8A8B7DE5F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6765" y="2370399"/>
            <a:ext cx="2259277" cy="3917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596889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3429000"/>
            <a:ext cx="8825658" cy="901710"/>
          </a:xfrm>
        </p:spPr>
        <p:txBody>
          <a:bodyPr/>
          <a:lstStyle/>
          <a:p>
            <a:r>
              <a:rPr lang="es-ES" dirty="0"/>
              <a:t>Alineación de widgets (</a:t>
            </a:r>
            <a:r>
              <a:rPr lang="es-ES" dirty="0" err="1"/>
              <a:t>inline</a:t>
            </a:r>
            <a:r>
              <a:rPr lang="es-E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8210192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/>
              <a:t>Alineación de widgets (</a:t>
            </a:r>
            <a:r>
              <a:rPr lang="es-ES" dirty="0" err="1"/>
              <a:t>inline</a:t>
            </a:r>
            <a:r>
              <a:rPr lang="es-ES" dirty="0"/>
              <a:t>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2888" y="2757857"/>
            <a:ext cx="6678677" cy="2559626"/>
          </a:xfrm>
        </p:spPr>
        <p:txBody>
          <a:bodyPr>
            <a:normAutofit/>
          </a:bodyPr>
          <a:lstStyle/>
          <a:p>
            <a:r>
              <a:rPr lang="es-ES" dirty="0"/>
              <a:t>Editar “widget” &gt; avanzado &gt; </a:t>
            </a:r>
            <a:r>
              <a:rPr lang="es-ES" dirty="0" err="1"/>
              <a:t>custom</a:t>
            </a:r>
            <a:r>
              <a:rPr lang="es-ES" dirty="0"/>
              <a:t> </a:t>
            </a:r>
            <a:r>
              <a:rPr lang="es-ES" dirty="0" err="1"/>
              <a:t>positioning</a:t>
            </a:r>
            <a:r>
              <a:rPr lang="es-ES" dirty="0"/>
              <a:t> </a:t>
            </a:r>
          </a:p>
          <a:p>
            <a:r>
              <a:rPr lang="es-ES" dirty="0"/>
              <a:t>NOTA</a:t>
            </a:r>
          </a:p>
          <a:p>
            <a:pPr lvl="1"/>
            <a:r>
              <a:rPr lang="es-ES" dirty="0"/>
              <a:t>Opción integrado (auto)</a:t>
            </a:r>
          </a:p>
          <a:p>
            <a:endParaRPr lang="es-ES" dirty="0"/>
          </a:p>
        </p:txBody>
      </p:sp>
      <p:pic>
        <p:nvPicPr>
          <p:cNvPr id="6" name="Imagen 5" descr="Imagen que contiene captura de pantalla&#10;&#10;Descripción generada automáticamente">
            <a:extLst>
              <a:ext uri="{FF2B5EF4-FFF2-40B4-BE49-F238E27FC236}">
                <a16:creationId xmlns:a16="http://schemas.microsoft.com/office/drawing/2014/main" id="{174CE083-4251-4C58-ACBF-0A4A0C7254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067" y="3156607"/>
            <a:ext cx="2647950" cy="176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01338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3429000"/>
            <a:ext cx="8825658" cy="901710"/>
          </a:xfrm>
        </p:spPr>
        <p:txBody>
          <a:bodyPr/>
          <a:lstStyle/>
          <a:p>
            <a:r>
              <a:rPr lang="es-ES" dirty="0"/>
              <a:t>Alineación de columnas</a:t>
            </a:r>
          </a:p>
        </p:txBody>
      </p:sp>
    </p:spTree>
    <p:extLst>
      <p:ext uri="{BB962C8B-B14F-4D97-AF65-F5344CB8AC3E}">
        <p14:creationId xmlns:p14="http://schemas.microsoft.com/office/powerpoint/2010/main" val="14757448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/>
              <a:t>Alineación de columnas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4273" y="2324103"/>
            <a:ext cx="6678677" cy="4016736"/>
          </a:xfrm>
        </p:spPr>
        <p:txBody>
          <a:bodyPr>
            <a:normAutofit fontScale="92500"/>
          </a:bodyPr>
          <a:lstStyle/>
          <a:p>
            <a:r>
              <a:rPr lang="es-ES" dirty="0"/>
              <a:t>Editar columna &gt; disposición</a:t>
            </a:r>
          </a:p>
          <a:p>
            <a:r>
              <a:rPr lang="es-ES" dirty="0"/>
              <a:t>Alineación vertical</a:t>
            </a:r>
          </a:p>
          <a:p>
            <a:pPr lvl="1"/>
            <a:r>
              <a:rPr lang="es-ES" dirty="0"/>
              <a:t>Espacio intermedio -&gt; arriba/abajo = 0; espacio entre widget (=)</a:t>
            </a:r>
          </a:p>
          <a:p>
            <a:pPr lvl="1"/>
            <a:r>
              <a:rPr lang="es-ES" dirty="0" err="1"/>
              <a:t>Space</a:t>
            </a:r>
            <a:r>
              <a:rPr lang="es-ES" dirty="0"/>
              <a:t> </a:t>
            </a:r>
            <a:r>
              <a:rPr lang="es-ES" dirty="0" err="1"/>
              <a:t>arround</a:t>
            </a:r>
            <a:r>
              <a:rPr lang="es-ES" dirty="0"/>
              <a:t> -&gt; arriba/abajo = 1/2; espacio entre widget (1)</a:t>
            </a:r>
          </a:p>
          <a:p>
            <a:pPr lvl="1"/>
            <a:r>
              <a:rPr lang="es-ES" dirty="0" err="1"/>
              <a:t>Space</a:t>
            </a:r>
            <a:r>
              <a:rPr lang="es-ES" dirty="0"/>
              <a:t> </a:t>
            </a:r>
            <a:r>
              <a:rPr lang="es-ES" dirty="0" err="1"/>
              <a:t>evenly</a:t>
            </a:r>
            <a:r>
              <a:rPr lang="es-ES" dirty="0"/>
              <a:t> -&gt; arriba/abajo = 1; espacio entre widget (1)</a:t>
            </a:r>
          </a:p>
          <a:p>
            <a:r>
              <a:rPr lang="es-ES" dirty="0"/>
              <a:t>Alineación horizontal</a:t>
            </a:r>
          </a:p>
          <a:p>
            <a:pPr lvl="1"/>
            <a:r>
              <a:rPr lang="es-ES" dirty="0"/>
              <a:t>Espacio intermedio -&gt; </a:t>
            </a:r>
            <a:r>
              <a:rPr lang="es-ES" dirty="0" err="1"/>
              <a:t>izda</a:t>
            </a:r>
            <a:r>
              <a:rPr lang="es-ES" dirty="0"/>
              <a:t>/</a:t>
            </a:r>
            <a:r>
              <a:rPr lang="es-ES" dirty="0" err="1"/>
              <a:t>dcha</a:t>
            </a:r>
            <a:r>
              <a:rPr lang="es-ES" dirty="0"/>
              <a:t> = 0; espacio entre widget (=)</a:t>
            </a:r>
          </a:p>
          <a:p>
            <a:pPr lvl="1"/>
            <a:r>
              <a:rPr lang="es-ES" dirty="0" err="1"/>
              <a:t>Space</a:t>
            </a:r>
            <a:r>
              <a:rPr lang="es-ES" dirty="0"/>
              <a:t> </a:t>
            </a:r>
            <a:r>
              <a:rPr lang="es-ES" dirty="0" err="1"/>
              <a:t>arround</a:t>
            </a:r>
            <a:r>
              <a:rPr lang="es-ES" dirty="0"/>
              <a:t> -&gt; </a:t>
            </a:r>
            <a:r>
              <a:rPr lang="es-ES" dirty="0" err="1"/>
              <a:t>izda</a:t>
            </a:r>
            <a:r>
              <a:rPr lang="es-ES" dirty="0"/>
              <a:t>/</a:t>
            </a:r>
            <a:r>
              <a:rPr lang="es-ES" dirty="0" err="1"/>
              <a:t>dcha</a:t>
            </a:r>
            <a:r>
              <a:rPr lang="es-ES" dirty="0"/>
              <a:t> = 1/2; espacio entre widget (1)</a:t>
            </a:r>
          </a:p>
          <a:p>
            <a:pPr lvl="1"/>
            <a:r>
              <a:rPr lang="es-ES" dirty="0" err="1"/>
              <a:t>Space</a:t>
            </a:r>
            <a:r>
              <a:rPr lang="es-ES" dirty="0"/>
              <a:t> </a:t>
            </a:r>
            <a:r>
              <a:rPr lang="es-ES" dirty="0" err="1"/>
              <a:t>evenly</a:t>
            </a:r>
            <a:r>
              <a:rPr lang="es-ES" dirty="0"/>
              <a:t> -&gt; </a:t>
            </a:r>
            <a:r>
              <a:rPr lang="es-ES" dirty="0" err="1"/>
              <a:t>izda</a:t>
            </a:r>
            <a:r>
              <a:rPr lang="es-ES" dirty="0"/>
              <a:t>/</a:t>
            </a:r>
            <a:r>
              <a:rPr lang="es-ES" dirty="0" err="1"/>
              <a:t>dcha</a:t>
            </a:r>
            <a:r>
              <a:rPr lang="es-ES" dirty="0"/>
              <a:t> = 1; espacio entre widget (</a:t>
            </a:r>
            <a:r>
              <a:rPr lang="es-ES"/>
              <a:t>1)</a:t>
            </a:r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55D7E59-34D7-4751-A943-2F4EAF8B62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1816" y="2502144"/>
            <a:ext cx="2657475" cy="347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69446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2972458"/>
            <a:ext cx="8825658" cy="2032679"/>
          </a:xfrm>
        </p:spPr>
        <p:txBody>
          <a:bodyPr/>
          <a:lstStyle/>
          <a:p>
            <a:r>
              <a:rPr lang="es-ES" dirty="0"/>
              <a:t>Posición de imagen fijada y absoluta.</a:t>
            </a:r>
            <a:br>
              <a:rPr lang="es-ES" dirty="0"/>
            </a:br>
            <a:r>
              <a:rPr lang="es-ES" dirty="0"/>
              <a:t>(</a:t>
            </a:r>
            <a:r>
              <a:rPr lang="es-ES" dirty="0" err="1"/>
              <a:t>fixed</a:t>
            </a:r>
            <a:r>
              <a:rPr lang="es-ES" dirty="0"/>
              <a:t>/</a:t>
            </a:r>
            <a:r>
              <a:rPr lang="es-ES" dirty="0" err="1"/>
              <a:t>absolute</a:t>
            </a:r>
            <a:r>
              <a:rPr lang="es-E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238968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Más ajustes.</a:t>
            </a:r>
          </a:p>
        </p:txBody>
      </p:sp>
      <p:pic>
        <p:nvPicPr>
          <p:cNvPr id="8" name="Marcador de contenido 7">
            <a:extLst>
              <a:ext uri="{FF2B5EF4-FFF2-40B4-BE49-F238E27FC236}">
                <a16:creationId xmlns:a16="http://schemas.microsoft.com/office/drawing/2014/main" id="{73F84164-C5E5-4312-B8BB-630D872D51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8260" y="2653834"/>
            <a:ext cx="7375479" cy="3416300"/>
          </a:xfrm>
        </p:spPr>
      </p:pic>
    </p:spTree>
    <p:extLst>
      <p:ext uri="{BB962C8B-B14F-4D97-AF65-F5344CB8AC3E}">
        <p14:creationId xmlns:p14="http://schemas.microsoft.com/office/powerpoint/2010/main" val="1139793521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 err="1"/>
              <a:t>Fixed</a:t>
            </a:r>
            <a:r>
              <a:rPr lang="es-ES" dirty="0"/>
              <a:t>/</a:t>
            </a:r>
            <a:r>
              <a:rPr lang="es-ES" dirty="0" err="1"/>
              <a:t>absolute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782194"/>
            <a:ext cx="7042557" cy="3587609"/>
          </a:xfrm>
        </p:spPr>
        <p:txBody>
          <a:bodyPr>
            <a:normAutofit/>
          </a:bodyPr>
          <a:lstStyle/>
          <a:p>
            <a:r>
              <a:rPr lang="es-ES" dirty="0"/>
              <a:t>Editar imagen &gt; avanzado &gt; </a:t>
            </a:r>
            <a:r>
              <a:rPr lang="es-ES" dirty="0" err="1"/>
              <a:t>custom</a:t>
            </a:r>
            <a:r>
              <a:rPr lang="es-ES" dirty="0"/>
              <a:t> </a:t>
            </a:r>
            <a:r>
              <a:rPr lang="es-ES" dirty="0" err="1"/>
              <a:t>positioning</a:t>
            </a:r>
            <a:endParaRPr lang="es-ES" dirty="0"/>
          </a:p>
          <a:p>
            <a:r>
              <a:rPr lang="es-ES" dirty="0"/>
              <a:t>Absolute -&gt; deja la foto en una posición absoluta con respecto al elemento al que pertenece</a:t>
            </a:r>
          </a:p>
          <a:p>
            <a:r>
              <a:rPr lang="es-ES" dirty="0" err="1"/>
              <a:t>Fixed</a:t>
            </a:r>
            <a:r>
              <a:rPr lang="es-ES" dirty="0"/>
              <a:t> -&gt; deja la foto fija y se mueve con el </a:t>
            </a:r>
            <a:r>
              <a:rPr lang="es-ES" dirty="0" err="1"/>
              <a:t>scroll</a:t>
            </a:r>
            <a:endParaRPr lang="es-ES" dirty="0"/>
          </a:p>
          <a:p>
            <a:r>
              <a:rPr lang="es-ES" dirty="0"/>
              <a:t>NOTA</a:t>
            </a:r>
          </a:p>
          <a:p>
            <a:pPr lvl="1"/>
            <a:r>
              <a:rPr lang="es-ES" dirty="0"/>
              <a:t>Permite redimensionar la foto de manera manual</a:t>
            </a:r>
          </a:p>
          <a:p>
            <a:pPr lvl="1"/>
            <a:r>
              <a:rPr lang="es-ES" dirty="0"/>
              <a:t>Permite la recolocación de la misma en el punto que elijamos dentro del sitio web</a:t>
            </a:r>
          </a:p>
        </p:txBody>
      </p:sp>
      <p:pic>
        <p:nvPicPr>
          <p:cNvPr id="6" name="Imagen 5" descr="Imagen que contiene captura de pantalla&#10;&#10;Descripción generada automáticamente">
            <a:extLst>
              <a:ext uri="{FF2B5EF4-FFF2-40B4-BE49-F238E27FC236}">
                <a16:creationId xmlns:a16="http://schemas.microsoft.com/office/drawing/2014/main" id="{DAC9D74F-E8C1-44B9-BDCD-A3D44A2ABE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7576" y="913147"/>
            <a:ext cx="2112159" cy="5649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594859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3719078"/>
            <a:ext cx="8825658" cy="913083"/>
          </a:xfrm>
        </p:spPr>
        <p:txBody>
          <a:bodyPr/>
          <a:lstStyle/>
          <a:p>
            <a:r>
              <a:rPr lang="es-ES" dirty="0" err="1"/>
              <a:t>Hover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28649734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 err="1"/>
              <a:t>Hover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782194"/>
            <a:ext cx="7042557" cy="3587609"/>
          </a:xfrm>
        </p:spPr>
        <p:txBody>
          <a:bodyPr>
            <a:normAutofit/>
          </a:bodyPr>
          <a:lstStyle/>
          <a:p>
            <a:r>
              <a:rPr lang="es-ES" dirty="0"/>
              <a:t>Estilo &gt; “widget” &gt; normal/encima</a:t>
            </a:r>
          </a:p>
          <a:p>
            <a:r>
              <a:rPr lang="es-ES" dirty="0"/>
              <a:t>EJEMPLOS</a:t>
            </a:r>
          </a:p>
          <a:p>
            <a:pPr lvl="1"/>
            <a:r>
              <a:rPr lang="es-ES" dirty="0"/>
              <a:t>Hacer más grande o más pequeño un elemento</a:t>
            </a:r>
          </a:p>
          <a:p>
            <a:pPr lvl="1"/>
            <a:r>
              <a:rPr lang="es-ES" dirty="0"/>
              <a:t>Cambiar el color de fondo</a:t>
            </a:r>
          </a:p>
          <a:p>
            <a:pPr lvl="1"/>
            <a:r>
              <a:rPr lang="es-ES" dirty="0"/>
              <a:t>Cambiar de una foto en blanco y negro a color</a:t>
            </a:r>
          </a:p>
          <a:p>
            <a:pPr lvl="1"/>
            <a:r>
              <a:rPr lang="es-ES" dirty="0"/>
              <a:t>Poner bordes a unos recuadros</a:t>
            </a:r>
          </a:p>
          <a:p>
            <a:pPr lvl="1"/>
            <a:r>
              <a:rPr lang="es-ES" dirty="0"/>
              <a:t>….</a:t>
            </a:r>
          </a:p>
        </p:txBody>
      </p:sp>
      <p:pic>
        <p:nvPicPr>
          <p:cNvPr id="5" name="Imagen 4" descr="Imagen que contiene captura de pantalla&#10;&#10;Descripción generada automáticamente">
            <a:extLst>
              <a:ext uri="{FF2B5EF4-FFF2-40B4-BE49-F238E27FC236}">
                <a16:creationId xmlns:a16="http://schemas.microsoft.com/office/drawing/2014/main" id="{A8E58994-AD66-BD40-B22D-54073B80BB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3275" y="2222937"/>
            <a:ext cx="1983771" cy="399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964299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3719078"/>
            <a:ext cx="8825658" cy="913083"/>
          </a:xfrm>
        </p:spPr>
        <p:txBody>
          <a:bodyPr/>
          <a:lstStyle/>
          <a:p>
            <a:r>
              <a:rPr lang="es-ES" dirty="0" err="1"/>
              <a:t>Popup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44372580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 err="1"/>
              <a:t>Popup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3429000"/>
            <a:ext cx="5781874" cy="1174951"/>
          </a:xfrm>
        </p:spPr>
        <p:txBody>
          <a:bodyPr>
            <a:normAutofit/>
          </a:bodyPr>
          <a:lstStyle/>
          <a:p>
            <a:r>
              <a:rPr lang="es-ES" dirty="0" err="1"/>
              <a:t>Dashboard</a:t>
            </a:r>
            <a:r>
              <a:rPr lang="es-ES" dirty="0"/>
              <a:t> &gt; </a:t>
            </a:r>
            <a:r>
              <a:rPr lang="es-ES" dirty="0" err="1"/>
              <a:t>templates</a:t>
            </a:r>
            <a:r>
              <a:rPr lang="es-ES" dirty="0"/>
              <a:t> &gt; </a:t>
            </a:r>
            <a:r>
              <a:rPr lang="es-ES" dirty="0" err="1"/>
              <a:t>add</a:t>
            </a:r>
            <a:r>
              <a:rPr lang="es-ES" dirty="0"/>
              <a:t> new &gt; </a:t>
            </a:r>
            <a:r>
              <a:rPr lang="es-ES" dirty="0" err="1"/>
              <a:t>popups</a:t>
            </a:r>
            <a:endParaRPr lang="es-ES" dirty="0"/>
          </a:p>
          <a:p>
            <a:r>
              <a:rPr lang="es-ES" dirty="0"/>
              <a:t>Una vez importado, se pueden cambiar los valores en las opciones</a:t>
            </a:r>
          </a:p>
        </p:txBody>
      </p:sp>
      <p:pic>
        <p:nvPicPr>
          <p:cNvPr id="6" name="Imagen 5" descr="Imagen que contiene captura de pantalla, blanco&#10;&#10;Descripción generada automáticamente">
            <a:extLst>
              <a:ext uri="{FF2B5EF4-FFF2-40B4-BE49-F238E27FC236}">
                <a16:creationId xmlns:a16="http://schemas.microsoft.com/office/drawing/2014/main" id="{98817153-8557-AA43-BAE9-DA8C84EE8C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843" y="2504230"/>
            <a:ext cx="4455142" cy="3587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036167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3719078"/>
            <a:ext cx="8825658" cy="913083"/>
          </a:xfrm>
        </p:spPr>
        <p:txBody>
          <a:bodyPr/>
          <a:lstStyle/>
          <a:p>
            <a:r>
              <a:rPr lang="es-ES" dirty="0"/>
              <a:t>Retoca los post de tu blog. </a:t>
            </a:r>
          </a:p>
        </p:txBody>
      </p:sp>
    </p:spTree>
    <p:extLst>
      <p:ext uri="{BB962C8B-B14F-4D97-AF65-F5344CB8AC3E}">
        <p14:creationId xmlns:p14="http://schemas.microsoft.com/office/powerpoint/2010/main" val="713370754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/>
              <a:t>Post del blog</a:t>
            </a:r>
          </a:p>
        </p:txBody>
      </p:sp>
      <p:pic>
        <p:nvPicPr>
          <p:cNvPr id="7" name="Design Your WordPress Blog Posts With Elementor's Single Post Template">
            <a:hlinkClick r:id="" action="ppaction://media"/>
            <a:extLst>
              <a:ext uri="{FF2B5EF4-FFF2-40B4-BE49-F238E27FC236}">
                <a16:creationId xmlns:a16="http://schemas.microsoft.com/office/drawing/2014/main" id="{C6BA3A67-95E8-794C-8DA6-415DF7063E20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583822" y="2400300"/>
            <a:ext cx="7227567" cy="406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269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3719078"/>
            <a:ext cx="8825658" cy="913083"/>
          </a:xfrm>
        </p:spPr>
        <p:txBody>
          <a:bodyPr/>
          <a:lstStyle/>
          <a:p>
            <a:r>
              <a:rPr lang="es-ES" dirty="0"/>
              <a:t>Retoca los productos simples de tu </a:t>
            </a:r>
            <a:r>
              <a:rPr lang="es-ES" dirty="0" err="1"/>
              <a:t>WooCommerce</a:t>
            </a:r>
            <a:r>
              <a:rPr lang="es-E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030246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/>
              <a:t>Productos de </a:t>
            </a:r>
            <a:r>
              <a:rPr lang="es-ES" dirty="0" err="1"/>
              <a:t>WooCommerce</a:t>
            </a:r>
            <a:endParaRPr lang="es-ES" dirty="0"/>
          </a:p>
        </p:txBody>
      </p:sp>
      <p:pic>
        <p:nvPicPr>
          <p:cNvPr id="13" name="Imagen 12" descr="Imagen que contiene captura de pantalla&#10;&#10;Descripción generada automáticamente">
            <a:extLst>
              <a:ext uri="{FF2B5EF4-FFF2-40B4-BE49-F238E27FC236}">
                <a16:creationId xmlns:a16="http://schemas.microsoft.com/office/drawing/2014/main" id="{05846B3B-255C-784A-9690-12D13B428B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954" y="2283957"/>
            <a:ext cx="2921876" cy="4240778"/>
          </a:xfrm>
          <a:prstGeom prst="rect">
            <a:avLst/>
          </a:prstGeom>
        </p:spPr>
      </p:pic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B9A6DECB-564A-304E-8699-89B9C32EE5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9916" y="3429000"/>
            <a:ext cx="6100073" cy="1783080"/>
          </a:xfrm>
        </p:spPr>
        <p:txBody>
          <a:bodyPr>
            <a:normAutofit/>
          </a:bodyPr>
          <a:lstStyle/>
          <a:p>
            <a:r>
              <a:rPr lang="es-ES" dirty="0">
                <a:hlinkClick r:id="rId3"/>
              </a:rPr>
              <a:t>https://docs.elementor.com/article/373-creating-a-woocommerce-archive-template-with-elementor-pro</a:t>
            </a:r>
            <a:endParaRPr lang="es-ES" dirty="0"/>
          </a:p>
          <a:p>
            <a:r>
              <a:rPr lang="es-ES" dirty="0">
                <a:hlinkClick r:id="rId4"/>
              </a:rPr>
              <a:t>https://docs.elementor.com/article/367-woocommerce-builder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11810716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/>
              <a:t>Productos de </a:t>
            </a:r>
            <a:r>
              <a:rPr lang="es-ES" dirty="0" err="1"/>
              <a:t>WooCommerce</a:t>
            </a:r>
            <a:endParaRPr lang="es-ES" dirty="0"/>
          </a:p>
        </p:txBody>
      </p:sp>
      <p:pic>
        <p:nvPicPr>
          <p:cNvPr id="9" name="Imagen 8" descr="Imagen que contiene captura de pantalla&#10;&#10;Descripción generada automáticamente">
            <a:extLst>
              <a:ext uri="{FF2B5EF4-FFF2-40B4-BE49-F238E27FC236}">
                <a16:creationId xmlns:a16="http://schemas.microsoft.com/office/drawing/2014/main" id="{C6F849F5-DB03-404B-8B3E-7A24D1DB07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629" y="2593426"/>
            <a:ext cx="2936031" cy="3697977"/>
          </a:xfrm>
          <a:prstGeom prst="rect">
            <a:avLst/>
          </a:prstGeom>
        </p:spPr>
      </p:pic>
      <p:pic>
        <p:nvPicPr>
          <p:cNvPr id="11" name="Imagen 10" descr="Imagen que contiene captura de pantalla&#10;&#10;Descripción generada automáticamente">
            <a:extLst>
              <a:ext uri="{FF2B5EF4-FFF2-40B4-BE49-F238E27FC236}">
                <a16:creationId xmlns:a16="http://schemas.microsoft.com/office/drawing/2014/main" id="{5C868DCD-A6CE-F843-9B0B-E5192D957F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451" y="2593426"/>
            <a:ext cx="2943920" cy="3697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060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2090176"/>
            <a:ext cx="8825658" cy="2677648"/>
          </a:xfrm>
        </p:spPr>
        <p:txBody>
          <a:bodyPr/>
          <a:lstStyle/>
          <a:p>
            <a:r>
              <a:rPr lang="es-ES" dirty="0"/>
              <a:t>Secciones, columnas y widgets.</a:t>
            </a:r>
            <a:br>
              <a:rPr lang="es-ES" dirty="0"/>
            </a:br>
            <a:r>
              <a:rPr lang="es-ES" dirty="0"/>
              <a:t>La base de </a:t>
            </a:r>
            <a:r>
              <a:rPr lang="es-ES" dirty="0" err="1"/>
              <a:t>Elementor</a:t>
            </a:r>
            <a:r>
              <a:rPr lang="es-E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97194479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2972458"/>
            <a:ext cx="8825658" cy="913083"/>
          </a:xfrm>
        </p:spPr>
        <p:txBody>
          <a:bodyPr/>
          <a:lstStyle/>
          <a:p>
            <a:r>
              <a:rPr lang="es-ES" dirty="0" err="1"/>
              <a:t>Motion</a:t>
            </a:r>
            <a:r>
              <a:rPr lang="es-ES" dirty="0"/>
              <a:t> </a:t>
            </a:r>
            <a:r>
              <a:rPr lang="es-ES" dirty="0" err="1"/>
              <a:t>effects</a:t>
            </a:r>
            <a:r>
              <a:rPr lang="es-E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08600854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Motion</a:t>
            </a:r>
            <a:r>
              <a:rPr lang="es-ES" dirty="0"/>
              <a:t> </a:t>
            </a:r>
            <a:r>
              <a:rPr lang="es-ES" dirty="0" err="1"/>
              <a:t>effects</a:t>
            </a:r>
            <a:r>
              <a:rPr lang="es-ES" dirty="0"/>
              <a:t>.</a:t>
            </a:r>
          </a:p>
        </p:txBody>
      </p:sp>
      <p:pic>
        <p:nvPicPr>
          <p:cNvPr id="6" name="Elementos multimedia en línea 5" title="Introducing Motion Effects: Powerful Animations to Bring Your Site to Life">
            <a:hlinkClick r:id="" action="ppaction://media"/>
            <a:extLst>
              <a:ext uri="{FF2B5EF4-FFF2-40B4-BE49-F238E27FC236}">
                <a16:creationId xmlns:a16="http://schemas.microsoft.com/office/drawing/2014/main" id="{4A845906-BBDF-44F1-AF7E-9DD93693B80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480510" y="2399548"/>
            <a:ext cx="7230979" cy="4067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230739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2972458"/>
            <a:ext cx="8825658" cy="913083"/>
          </a:xfrm>
        </p:spPr>
        <p:txBody>
          <a:bodyPr/>
          <a:lstStyle/>
          <a:p>
            <a:r>
              <a:rPr lang="es-ES" dirty="0" err="1"/>
              <a:t>Scrolling</a:t>
            </a:r>
            <a:r>
              <a:rPr lang="es-ES" dirty="0"/>
              <a:t> </a:t>
            </a:r>
            <a:r>
              <a:rPr lang="es-ES" dirty="0" err="1"/>
              <a:t>effects</a:t>
            </a:r>
            <a:r>
              <a:rPr lang="es-E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7200945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Scrolling</a:t>
            </a:r>
            <a:r>
              <a:rPr lang="es-ES" dirty="0"/>
              <a:t> </a:t>
            </a:r>
            <a:r>
              <a:rPr lang="es-ES" dirty="0" err="1"/>
              <a:t>effects</a:t>
            </a:r>
            <a:r>
              <a:rPr lang="es-ES" dirty="0"/>
              <a:t>.</a:t>
            </a:r>
          </a:p>
        </p:txBody>
      </p:sp>
      <p:pic>
        <p:nvPicPr>
          <p:cNvPr id="3" name="Elementos multimedia en línea 2" title="How to Add Scrolling Effects to Your Website">
            <a:hlinkClick r:id="" action="ppaction://media"/>
            <a:extLst>
              <a:ext uri="{FF2B5EF4-FFF2-40B4-BE49-F238E27FC236}">
                <a16:creationId xmlns:a16="http://schemas.microsoft.com/office/drawing/2014/main" id="{8703976D-7D19-47A4-9312-33C9DF28957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480510" y="2399548"/>
            <a:ext cx="7027780" cy="3953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157236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2972458"/>
            <a:ext cx="8825658" cy="913083"/>
          </a:xfrm>
        </p:spPr>
        <p:txBody>
          <a:bodyPr/>
          <a:lstStyle/>
          <a:p>
            <a:r>
              <a:rPr lang="es-ES" dirty="0" err="1"/>
              <a:t>Dinamic</a:t>
            </a:r>
            <a:r>
              <a:rPr lang="es-ES" dirty="0"/>
              <a:t> </a:t>
            </a:r>
            <a:r>
              <a:rPr lang="es-ES" dirty="0" err="1"/>
              <a:t>content</a:t>
            </a:r>
            <a:r>
              <a:rPr lang="es-E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13754117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2972458"/>
            <a:ext cx="8825658" cy="913083"/>
          </a:xfrm>
        </p:spPr>
        <p:txBody>
          <a:bodyPr/>
          <a:lstStyle/>
          <a:p>
            <a:r>
              <a:rPr lang="es-ES" dirty="0"/>
              <a:t>Pulsar y contactar. </a:t>
            </a:r>
          </a:p>
        </p:txBody>
      </p:sp>
    </p:spTree>
    <p:extLst>
      <p:ext uri="{BB962C8B-B14F-4D97-AF65-F5344CB8AC3E}">
        <p14:creationId xmlns:p14="http://schemas.microsoft.com/office/powerpoint/2010/main" val="3624594185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Pulsar y contactar.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8924" y="2626496"/>
            <a:ext cx="8825659" cy="3488554"/>
          </a:xfrm>
        </p:spPr>
        <p:txBody>
          <a:bodyPr>
            <a:normAutofit lnSpcReduction="10000"/>
          </a:bodyPr>
          <a:lstStyle/>
          <a:p>
            <a:r>
              <a:rPr lang="es-ES" dirty="0"/>
              <a:t>Efectivo para…</a:t>
            </a:r>
          </a:p>
          <a:p>
            <a:pPr lvl="1"/>
            <a:r>
              <a:rPr lang="es-ES" dirty="0"/>
              <a:t>Mail</a:t>
            </a:r>
          </a:p>
          <a:p>
            <a:pPr lvl="1"/>
            <a:r>
              <a:rPr lang="es-ES" dirty="0"/>
              <a:t>Llamadas</a:t>
            </a:r>
          </a:p>
          <a:p>
            <a:pPr lvl="1"/>
            <a:r>
              <a:rPr lang="es-ES" dirty="0" err="1"/>
              <a:t>Whatsapp</a:t>
            </a:r>
            <a:endParaRPr lang="es-ES" dirty="0"/>
          </a:p>
          <a:p>
            <a:pPr lvl="1"/>
            <a:r>
              <a:rPr lang="es-ES" dirty="0"/>
              <a:t>Skype</a:t>
            </a:r>
          </a:p>
          <a:p>
            <a:pPr lvl="1"/>
            <a:r>
              <a:rPr lang="es-ES" dirty="0"/>
              <a:t>…</a:t>
            </a:r>
          </a:p>
          <a:p>
            <a:pPr lvl="1"/>
            <a:r>
              <a:rPr lang="es-ES" dirty="0"/>
              <a:t>Ejemplo (botón o icono)</a:t>
            </a:r>
          </a:p>
          <a:p>
            <a:pPr lvl="2"/>
            <a:r>
              <a:rPr lang="es-ES" dirty="0"/>
              <a:t>Contenido &gt; dinámico</a:t>
            </a:r>
          </a:p>
          <a:p>
            <a:pPr lvl="2"/>
            <a:r>
              <a:rPr lang="es-ES" dirty="0" err="1"/>
              <a:t>Contact</a:t>
            </a:r>
            <a:r>
              <a:rPr lang="es-ES" dirty="0"/>
              <a:t> URL</a:t>
            </a:r>
          </a:p>
          <a:p>
            <a:pPr lvl="2"/>
            <a:r>
              <a:rPr lang="es-ES" dirty="0"/>
              <a:t>(pulsamos sobre icono llave inglesa </a:t>
            </a:r>
            <a:r>
              <a:rPr lang="es-ES" dirty="0" err="1"/>
              <a:t>izda</a:t>
            </a:r>
            <a:r>
              <a:rPr lang="es-ES" dirty="0"/>
              <a:t>) Desplegable de opciones</a:t>
            </a:r>
          </a:p>
        </p:txBody>
      </p:sp>
    </p:spTree>
    <p:extLst>
      <p:ext uri="{BB962C8B-B14F-4D97-AF65-F5344CB8AC3E}">
        <p14:creationId xmlns:p14="http://schemas.microsoft.com/office/powerpoint/2010/main" val="1125441938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2972458"/>
            <a:ext cx="8825658" cy="913083"/>
          </a:xfrm>
        </p:spPr>
        <p:txBody>
          <a:bodyPr/>
          <a:lstStyle/>
          <a:p>
            <a:r>
              <a:rPr lang="es-ES" dirty="0"/>
              <a:t>Enseñar foto o video. </a:t>
            </a:r>
          </a:p>
        </p:txBody>
      </p:sp>
    </p:spTree>
    <p:extLst>
      <p:ext uri="{BB962C8B-B14F-4D97-AF65-F5344CB8AC3E}">
        <p14:creationId xmlns:p14="http://schemas.microsoft.com/office/powerpoint/2010/main" val="2421940237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Enseñar foto o vídeo.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8924" y="2626496"/>
            <a:ext cx="8825659" cy="3488554"/>
          </a:xfrm>
        </p:spPr>
        <p:txBody>
          <a:bodyPr>
            <a:normAutofit/>
          </a:bodyPr>
          <a:lstStyle/>
          <a:p>
            <a:r>
              <a:rPr lang="es-ES" dirty="0"/>
              <a:t>Efectivo para enseñar…</a:t>
            </a:r>
          </a:p>
          <a:p>
            <a:pPr lvl="1"/>
            <a:r>
              <a:rPr lang="es-ES" dirty="0"/>
              <a:t>Fotos</a:t>
            </a:r>
          </a:p>
          <a:p>
            <a:pPr lvl="1"/>
            <a:r>
              <a:rPr lang="es-ES" dirty="0"/>
              <a:t>Vídeos</a:t>
            </a:r>
          </a:p>
          <a:p>
            <a:pPr lvl="1"/>
            <a:r>
              <a:rPr lang="es-ES" dirty="0"/>
              <a:t>Ejemplo (botón o icono)</a:t>
            </a:r>
          </a:p>
          <a:p>
            <a:pPr lvl="2"/>
            <a:r>
              <a:rPr lang="es-ES" dirty="0"/>
              <a:t>Contenido &gt; dinámico</a:t>
            </a:r>
          </a:p>
          <a:p>
            <a:pPr lvl="2"/>
            <a:r>
              <a:rPr lang="es-ES" dirty="0" err="1"/>
              <a:t>Lightbox</a:t>
            </a:r>
            <a:endParaRPr lang="es-ES" dirty="0"/>
          </a:p>
          <a:p>
            <a:pPr lvl="2"/>
            <a:r>
              <a:rPr lang="es-ES" dirty="0"/>
              <a:t>(pulsamos sobre icono llave inglesa </a:t>
            </a:r>
            <a:r>
              <a:rPr lang="es-ES" dirty="0" err="1"/>
              <a:t>izda</a:t>
            </a:r>
            <a:r>
              <a:rPr lang="es-ES" dirty="0"/>
              <a:t>) Desplegable de opciones</a:t>
            </a:r>
          </a:p>
        </p:txBody>
      </p:sp>
    </p:spTree>
    <p:extLst>
      <p:ext uri="{BB962C8B-B14F-4D97-AF65-F5344CB8AC3E}">
        <p14:creationId xmlns:p14="http://schemas.microsoft.com/office/powerpoint/2010/main" val="1188342311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2972458"/>
            <a:ext cx="8825658" cy="913083"/>
          </a:xfrm>
        </p:spPr>
        <p:txBody>
          <a:bodyPr/>
          <a:lstStyle/>
          <a:p>
            <a:r>
              <a:rPr lang="es-ES" dirty="0"/>
              <a:t>Recursos. </a:t>
            </a:r>
          </a:p>
        </p:txBody>
      </p:sp>
    </p:spTree>
    <p:extLst>
      <p:ext uri="{BB962C8B-B14F-4D97-AF65-F5344CB8AC3E}">
        <p14:creationId xmlns:p14="http://schemas.microsoft.com/office/powerpoint/2010/main" val="2981268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Secciones, columnas </a:t>
            </a:r>
            <a:r>
              <a:rPr lang="es-ES"/>
              <a:t>y widgets.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69" y="2469238"/>
            <a:ext cx="8825659" cy="706964"/>
          </a:xfrm>
        </p:spPr>
        <p:txBody>
          <a:bodyPr>
            <a:normAutofit lnSpcReduction="10000"/>
          </a:bodyPr>
          <a:lstStyle/>
          <a:p>
            <a:r>
              <a:rPr lang="es-ES" dirty="0"/>
              <a:t>SECCIONES</a:t>
            </a:r>
          </a:p>
          <a:p>
            <a:pPr lvl="1"/>
            <a:r>
              <a:rPr lang="es-ES" dirty="0"/>
              <a:t>La herramienta con la que dividimos la página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33BF884-A27F-466E-AC23-460ED18332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9000"/>
            <a:ext cx="12192000" cy="1256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832517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Recursos.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3003686"/>
            <a:ext cx="8825659" cy="2377044"/>
          </a:xfrm>
        </p:spPr>
        <p:txBody>
          <a:bodyPr>
            <a:normAutofit/>
          </a:bodyPr>
          <a:lstStyle/>
          <a:p>
            <a:r>
              <a:rPr lang="es-ES" dirty="0"/>
              <a:t>Para más </a:t>
            </a:r>
            <a:r>
              <a:rPr lang="es-ES" dirty="0" err="1"/>
              <a:t>info</a:t>
            </a:r>
            <a:r>
              <a:rPr lang="es-ES" dirty="0"/>
              <a:t>…</a:t>
            </a:r>
          </a:p>
          <a:p>
            <a:pPr lvl="1"/>
            <a:r>
              <a:rPr lang="es-ES" dirty="0"/>
              <a:t>Canal YouTube </a:t>
            </a:r>
            <a:r>
              <a:rPr lang="es-ES" dirty="0" err="1"/>
              <a:t>Elementor</a:t>
            </a:r>
            <a:r>
              <a:rPr lang="es-ES" dirty="0"/>
              <a:t> -&gt; https://www.youtube.com/channel/UCt9kG_EDX8zwGSC1-ycJJVA</a:t>
            </a:r>
          </a:p>
          <a:p>
            <a:pPr lvl="1"/>
            <a:r>
              <a:rPr lang="es-ES" dirty="0"/>
              <a:t>Página oficial </a:t>
            </a:r>
            <a:r>
              <a:rPr lang="es-ES" dirty="0" err="1"/>
              <a:t>Elementor</a:t>
            </a:r>
            <a:r>
              <a:rPr lang="es-ES" dirty="0"/>
              <a:t> -&gt; </a:t>
            </a:r>
            <a:r>
              <a:rPr lang="es-ES" dirty="0">
                <a:hlinkClick r:id="rId2"/>
              </a:rPr>
              <a:t>https://elementor.com/learn/</a:t>
            </a:r>
            <a:endParaRPr lang="es-ES" dirty="0"/>
          </a:p>
          <a:p>
            <a:pPr lvl="1"/>
            <a:r>
              <a:rPr lang="es-ES" dirty="0"/>
              <a:t>Página oficial </a:t>
            </a:r>
            <a:r>
              <a:rPr lang="es-ES" dirty="0" err="1"/>
              <a:t>Elementor</a:t>
            </a:r>
            <a:r>
              <a:rPr lang="es-ES" dirty="0"/>
              <a:t> -&gt; </a:t>
            </a:r>
            <a:r>
              <a:rPr lang="es-ES" dirty="0">
                <a:hlinkClick r:id="rId3"/>
              </a:rPr>
              <a:t>https://docs.elementor.com</a:t>
            </a:r>
            <a:endParaRPr lang="es-ES" dirty="0"/>
          </a:p>
          <a:p>
            <a:pPr lvl="1"/>
            <a:r>
              <a:rPr lang="es-ES" dirty="0"/>
              <a:t>Página oficial </a:t>
            </a:r>
            <a:r>
              <a:rPr lang="es-ES" dirty="0" err="1"/>
              <a:t>Elementor</a:t>
            </a:r>
            <a:r>
              <a:rPr lang="es-ES" dirty="0"/>
              <a:t> -&gt; https://elementor.com/faq/</a:t>
            </a:r>
          </a:p>
        </p:txBody>
      </p:sp>
    </p:spTree>
    <p:extLst>
      <p:ext uri="{BB962C8B-B14F-4D97-AF65-F5344CB8AC3E}">
        <p14:creationId xmlns:p14="http://schemas.microsoft.com/office/powerpoint/2010/main" val="3383056841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2972458"/>
            <a:ext cx="8825658" cy="913083"/>
          </a:xfrm>
        </p:spPr>
        <p:txBody>
          <a:bodyPr/>
          <a:lstStyle/>
          <a:p>
            <a:r>
              <a:rPr lang="es-ES" dirty="0"/>
              <a:t>¿Preguntas?</a:t>
            </a:r>
          </a:p>
        </p:txBody>
      </p:sp>
    </p:spTree>
    <p:extLst>
      <p:ext uri="{BB962C8B-B14F-4D97-AF65-F5344CB8AC3E}">
        <p14:creationId xmlns:p14="http://schemas.microsoft.com/office/powerpoint/2010/main" val="978487346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D807EECD-6E9F-4B43-8288-6B9B7CEAE1F9}"/>
              </a:ext>
            </a:extLst>
          </p:cNvPr>
          <p:cNvSpPr txBox="1">
            <a:spLocks/>
          </p:cNvSpPr>
          <p:nvPr/>
        </p:nvSpPr>
        <p:spPr bwMode="gray">
          <a:xfrm>
            <a:off x="1150077" y="961130"/>
            <a:ext cx="4254490" cy="16223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dirty="0">
                <a:solidFill>
                  <a:srgbClr val="EBEBEB"/>
                </a:solidFill>
              </a:rPr>
              <a:t>¡GRACIAS A TODOS POR VENIR! :-)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3FE13446-1F81-4821-8053-C9774368E999}"/>
              </a:ext>
            </a:extLst>
          </p:cNvPr>
          <p:cNvSpPr txBox="1">
            <a:spLocks/>
          </p:cNvSpPr>
          <p:nvPr/>
        </p:nvSpPr>
        <p:spPr>
          <a:xfrm>
            <a:off x="648457" y="2858924"/>
            <a:ext cx="4146989" cy="38117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>
                <a:solidFill>
                  <a:srgbClr val="FFFFFF"/>
                </a:solidFill>
              </a:rPr>
              <a:t>Juan Martínez - CEO y SEO Manager</a:t>
            </a:r>
          </a:p>
          <a:p>
            <a:endParaRPr lang="es-ES" dirty="0">
              <a:solidFill>
                <a:srgbClr val="FFFFFF"/>
              </a:solidFill>
            </a:endParaRPr>
          </a:p>
          <a:p>
            <a:pPr lvl="1"/>
            <a:r>
              <a:rPr lang="es-ES" dirty="0">
                <a:solidFill>
                  <a:srgbClr val="FFFFFF"/>
                </a:solidFill>
              </a:rPr>
              <a:t>Twitter -&gt; @</a:t>
            </a:r>
            <a:r>
              <a:rPr lang="es-ES" dirty="0" err="1">
                <a:solidFill>
                  <a:srgbClr val="FFFFFF"/>
                </a:solidFill>
              </a:rPr>
              <a:t>jmarfra</a:t>
            </a:r>
            <a:endParaRPr lang="es-ES" dirty="0">
              <a:solidFill>
                <a:srgbClr val="FFFFFF"/>
              </a:solidFill>
            </a:endParaRPr>
          </a:p>
          <a:p>
            <a:pPr lvl="1"/>
            <a:endParaRPr lang="es-ES" dirty="0">
              <a:solidFill>
                <a:srgbClr val="FFFFFF"/>
              </a:solidFill>
            </a:endParaRPr>
          </a:p>
          <a:p>
            <a:pPr lvl="1"/>
            <a:r>
              <a:rPr lang="es-ES" dirty="0" err="1">
                <a:solidFill>
                  <a:srgbClr val="FFFFFF"/>
                </a:solidFill>
              </a:rPr>
              <a:t>We</a:t>
            </a:r>
            <a:r>
              <a:rPr lang="es-ES" dirty="0">
                <a:solidFill>
                  <a:srgbClr val="FFFFFF"/>
                </a:solidFill>
              </a:rPr>
              <a:t> Love SEO</a:t>
            </a:r>
          </a:p>
          <a:p>
            <a:pPr lvl="2"/>
            <a:r>
              <a:rPr lang="es-ES" dirty="0">
                <a:solidFill>
                  <a:srgbClr val="FFFFFF"/>
                </a:solidFill>
              </a:rPr>
              <a:t>Móvil:  658 562 629</a:t>
            </a:r>
          </a:p>
          <a:p>
            <a:pPr lvl="2"/>
            <a:r>
              <a:rPr lang="es-ES" dirty="0">
                <a:solidFill>
                  <a:srgbClr val="FFFFFF"/>
                </a:solidFill>
              </a:rPr>
              <a:t>Mail: hola@weloveseo.es </a:t>
            </a:r>
          </a:p>
          <a:p>
            <a:pPr lvl="2"/>
            <a:r>
              <a:rPr lang="es-ES" dirty="0">
                <a:solidFill>
                  <a:srgbClr val="FFFFFF"/>
                </a:solidFill>
              </a:rPr>
              <a:t>Web: </a:t>
            </a:r>
            <a:r>
              <a:rPr lang="es-ES" dirty="0">
                <a:solidFill>
                  <a:srgbClr val="FFFFFF"/>
                </a:solidFill>
                <a:hlinkClick r:id="rId2"/>
              </a:rPr>
              <a:t>https://weloveseo.es</a:t>
            </a:r>
            <a:endParaRPr lang="es-ES" dirty="0">
              <a:solidFill>
                <a:srgbClr val="FFFFFF"/>
              </a:solidFill>
            </a:endParaRPr>
          </a:p>
          <a:p>
            <a:pPr lvl="1"/>
            <a:endParaRPr lang="es-ES" dirty="0">
              <a:solidFill>
                <a:srgbClr val="FFFFFF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789442C-589D-4D9D-9289-7A52A9A662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207995"/>
            <a:ext cx="4828707" cy="4828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38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Secciones, columnas </a:t>
            </a:r>
            <a:r>
              <a:rPr lang="es-ES"/>
              <a:t>y widgets.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603924"/>
            <a:ext cx="8825659" cy="825076"/>
          </a:xfrm>
        </p:spPr>
        <p:txBody>
          <a:bodyPr>
            <a:normAutofit/>
          </a:bodyPr>
          <a:lstStyle/>
          <a:p>
            <a:r>
              <a:rPr lang="es-ES" dirty="0"/>
              <a:t>COLUMNA</a:t>
            </a:r>
          </a:p>
          <a:p>
            <a:pPr lvl="1"/>
            <a:r>
              <a:rPr lang="es-ES" dirty="0"/>
              <a:t>La herramienta con la que dividimos las secciones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0CC77D4-D27E-4C3B-B217-1FB06CF17F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91139"/>
            <a:ext cx="12192000" cy="922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559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Secciones, columnas </a:t>
            </a:r>
            <a:r>
              <a:rPr lang="es-ES"/>
              <a:t>y widgets.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513742"/>
            <a:ext cx="8825659" cy="1529751"/>
          </a:xfrm>
        </p:spPr>
        <p:txBody>
          <a:bodyPr>
            <a:normAutofit fontScale="92500" lnSpcReduction="20000"/>
          </a:bodyPr>
          <a:lstStyle/>
          <a:p>
            <a:r>
              <a:rPr lang="es-ES" dirty="0"/>
              <a:t>WIDGETS</a:t>
            </a:r>
          </a:p>
          <a:p>
            <a:pPr lvl="1"/>
            <a:r>
              <a:rPr lang="es-ES" dirty="0"/>
              <a:t>La herramienta para introducir elementos en la página</a:t>
            </a:r>
          </a:p>
          <a:p>
            <a:pPr lvl="2"/>
            <a:r>
              <a:rPr lang="es-ES" dirty="0"/>
              <a:t>Fotos</a:t>
            </a:r>
          </a:p>
          <a:p>
            <a:pPr lvl="2"/>
            <a:r>
              <a:rPr lang="es-ES" dirty="0"/>
              <a:t>Textos</a:t>
            </a:r>
          </a:p>
          <a:p>
            <a:pPr lvl="2"/>
            <a:r>
              <a:rPr lang="es-ES" dirty="0" err="1"/>
              <a:t>Etc</a:t>
            </a:r>
            <a:r>
              <a:rPr lang="es-ES" dirty="0"/>
              <a:t>…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B7BB8D0-6AFB-4221-B363-361158F58D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3493"/>
            <a:ext cx="12192000" cy="1207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9729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2727739"/>
            <a:ext cx="8825658" cy="2677648"/>
          </a:xfrm>
        </p:spPr>
        <p:txBody>
          <a:bodyPr/>
          <a:lstStyle/>
          <a:p>
            <a:r>
              <a:rPr lang="es-ES" dirty="0"/>
              <a:t>Todo va jerarquizado.</a:t>
            </a:r>
            <a:br>
              <a:rPr lang="es-ES" dirty="0"/>
            </a:br>
            <a:r>
              <a:rPr lang="es-ES" dirty="0"/>
              <a:t> </a:t>
            </a:r>
            <a:r>
              <a:rPr lang="es-ES" sz="4000" dirty="0"/>
              <a:t>·</a:t>
            </a:r>
            <a:r>
              <a:rPr lang="es-ES" dirty="0"/>
              <a:t> </a:t>
            </a:r>
            <a:r>
              <a:rPr lang="es-ES" sz="4000" dirty="0"/>
              <a:t>Secciones (principal)</a:t>
            </a:r>
            <a:br>
              <a:rPr lang="es-ES" sz="4000" dirty="0"/>
            </a:br>
            <a:r>
              <a:rPr lang="es-ES" sz="4000" dirty="0"/>
              <a:t> ·  Secciones &gt; Columnas</a:t>
            </a:r>
            <a:br>
              <a:rPr lang="es-ES" sz="4000" dirty="0"/>
            </a:br>
            <a:r>
              <a:rPr lang="es-ES" sz="4000" dirty="0"/>
              <a:t> ·  Secciones &gt; Columnas &gt; Widget</a:t>
            </a:r>
            <a:br>
              <a:rPr lang="es-ES" sz="4000" dirty="0"/>
            </a:br>
            <a:r>
              <a:rPr lang="es-E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814628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2090176"/>
            <a:ext cx="8825658" cy="2677648"/>
          </a:xfrm>
        </p:spPr>
        <p:txBody>
          <a:bodyPr/>
          <a:lstStyle/>
          <a:p>
            <a:r>
              <a:rPr lang="es-ES" dirty="0"/>
              <a:t>Todas se pueden editar y cada una da opciones diferentes. </a:t>
            </a:r>
          </a:p>
        </p:txBody>
      </p:sp>
    </p:spTree>
    <p:extLst>
      <p:ext uri="{BB962C8B-B14F-4D97-AF65-F5344CB8AC3E}">
        <p14:creationId xmlns:p14="http://schemas.microsoft.com/office/powerpoint/2010/main" val="34454261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Edición de secciones, columnas y widgets.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513742"/>
            <a:ext cx="8825659" cy="531985"/>
          </a:xfrm>
        </p:spPr>
        <p:txBody>
          <a:bodyPr>
            <a:normAutofit/>
          </a:bodyPr>
          <a:lstStyle/>
          <a:p>
            <a:r>
              <a:rPr lang="es-ES" dirty="0"/>
              <a:t>WIDGETS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9105139-A48A-4203-B240-5C1547FA71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88185"/>
            <a:ext cx="12192000" cy="115530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2DB5874-5DDC-4FE7-B14D-3B6B290AE8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45185"/>
            <a:ext cx="12192000" cy="99776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FD48E34-340A-4608-AF5F-CDB6817855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100493"/>
            <a:ext cx="12192000" cy="91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164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2703787"/>
            <a:ext cx="8825658" cy="2677648"/>
          </a:xfrm>
        </p:spPr>
        <p:txBody>
          <a:bodyPr/>
          <a:lstStyle/>
          <a:p>
            <a:r>
              <a:rPr lang="es-ES" dirty="0"/>
              <a:t>Además quiero que sepas la diferencia entre…</a:t>
            </a:r>
            <a:br>
              <a:rPr lang="es-ES" dirty="0"/>
            </a:br>
            <a:r>
              <a:rPr lang="es-ES" dirty="0"/>
              <a:t>- </a:t>
            </a:r>
            <a:r>
              <a:rPr lang="es-ES" dirty="0" err="1"/>
              <a:t>Margin</a:t>
            </a:r>
            <a:br>
              <a:rPr lang="es-ES" dirty="0"/>
            </a:br>
            <a:r>
              <a:rPr lang="es-ES" dirty="0"/>
              <a:t>- </a:t>
            </a:r>
            <a:r>
              <a:rPr lang="es-ES" dirty="0" err="1"/>
              <a:t>Padding</a:t>
            </a:r>
            <a:r>
              <a:rPr lang="es-E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08639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3406" y="2983956"/>
            <a:ext cx="6915545" cy="890088"/>
          </a:xfrm>
        </p:spPr>
        <p:txBody>
          <a:bodyPr/>
          <a:lstStyle/>
          <a:p>
            <a:r>
              <a:rPr lang="es-ES" dirty="0"/>
              <a:t>¿Qué es </a:t>
            </a:r>
            <a:r>
              <a:rPr lang="es-ES" dirty="0" err="1"/>
              <a:t>Elementor</a:t>
            </a:r>
            <a:r>
              <a:rPr lang="es-E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571090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 err="1"/>
              <a:t>Padding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3220707"/>
            <a:ext cx="8825659" cy="1601058"/>
          </a:xfrm>
        </p:spPr>
        <p:txBody>
          <a:bodyPr>
            <a:normAutofit/>
          </a:bodyPr>
          <a:lstStyle/>
          <a:p>
            <a:r>
              <a:rPr lang="es-ES" b="1" dirty="0" err="1"/>
              <a:t>Padding</a:t>
            </a:r>
            <a:endParaRPr lang="es-ES" b="1" dirty="0"/>
          </a:p>
          <a:p>
            <a:pPr lvl="1"/>
            <a:r>
              <a:rPr lang="es-ES" dirty="0"/>
              <a:t>El </a:t>
            </a:r>
            <a:r>
              <a:rPr lang="es-ES" dirty="0" err="1"/>
              <a:t>padding</a:t>
            </a:r>
            <a:r>
              <a:rPr lang="es-ES" dirty="0"/>
              <a:t> establece el espacio de relleno requerido por todos los lados de un elemento. </a:t>
            </a:r>
          </a:p>
          <a:p>
            <a:pPr lvl="1"/>
            <a:r>
              <a:rPr lang="es-ES" dirty="0"/>
              <a:t>El área de </a:t>
            </a:r>
            <a:r>
              <a:rPr lang="es-ES" dirty="0" err="1"/>
              <a:t>padding</a:t>
            </a:r>
            <a:r>
              <a:rPr lang="es-ES" dirty="0"/>
              <a:t> es el espacio entre el contenido del elemento y su borde ( </a:t>
            </a:r>
            <a:r>
              <a:rPr lang="es-ES" dirty="0" err="1"/>
              <a:t>border</a:t>
            </a:r>
            <a:r>
              <a:rPr lang="es-ES" dirty="0"/>
              <a:t> ) no se permiten valores negativos.</a:t>
            </a:r>
          </a:p>
        </p:txBody>
      </p:sp>
    </p:spTree>
    <p:extLst>
      <p:ext uri="{BB962C8B-B14F-4D97-AF65-F5344CB8AC3E}">
        <p14:creationId xmlns:p14="http://schemas.microsoft.com/office/powerpoint/2010/main" val="27203217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 err="1"/>
              <a:t>Margin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3220707"/>
            <a:ext cx="8825659" cy="1601058"/>
          </a:xfrm>
        </p:spPr>
        <p:txBody>
          <a:bodyPr>
            <a:normAutofit/>
          </a:bodyPr>
          <a:lstStyle/>
          <a:p>
            <a:r>
              <a:rPr lang="es-ES" b="1" dirty="0" err="1"/>
              <a:t>Margin</a:t>
            </a:r>
            <a:endParaRPr lang="es-ES" b="1" dirty="0"/>
          </a:p>
          <a:p>
            <a:pPr lvl="1"/>
            <a:r>
              <a:rPr lang="es-ES" dirty="0"/>
              <a:t>Hay propiedades para establecer el margen para cada lado de un elemento (superior, derecho, inferior e izquierdo).</a:t>
            </a:r>
          </a:p>
        </p:txBody>
      </p:sp>
    </p:spTree>
    <p:extLst>
      <p:ext uri="{BB962C8B-B14F-4D97-AF65-F5344CB8AC3E}">
        <p14:creationId xmlns:p14="http://schemas.microsoft.com/office/powerpoint/2010/main" val="22942861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 err="1"/>
              <a:t>Padding</a:t>
            </a:r>
            <a:r>
              <a:rPr lang="es-ES" dirty="0"/>
              <a:t> + </a:t>
            </a:r>
            <a:r>
              <a:rPr lang="es-ES" dirty="0" err="1"/>
              <a:t>Marging</a:t>
            </a:r>
            <a:endParaRPr lang="es-ES" dirty="0"/>
          </a:p>
        </p:txBody>
      </p:sp>
      <p:pic>
        <p:nvPicPr>
          <p:cNvPr id="7" name="Marcador de contenido 6" descr="Imagen que contiene captura de pantalla&#10;&#10;Descripción generada automáticamente">
            <a:extLst>
              <a:ext uri="{FF2B5EF4-FFF2-40B4-BE49-F238E27FC236}">
                <a16:creationId xmlns:a16="http://schemas.microsoft.com/office/drawing/2014/main" id="{2D2CC835-5782-4E1B-ABA7-B7E79150AE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609" y="2537899"/>
            <a:ext cx="4938781" cy="4320101"/>
          </a:xfrm>
        </p:spPr>
      </p:pic>
    </p:spTree>
    <p:extLst>
      <p:ext uri="{BB962C8B-B14F-4D97-AF65-F5344CB8AC3E}">
        <p14:creationId xmlns:p14="http://schemas.microsoft.com/office/powerpoint/2010/main" val="12413111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3333184"/>
            <a:ext cx="8825658" cy="929861"/>
          </a:xfrm>
        </p:spPr>
        <p:txBody>
          <a:bodyPr/>
          <a:lstStyle/>
          <a:p>
            <a:r>
              <a:rPr lang="es-ES" dirty="0"/>
              <a:t>Importante. Guarda tu trabajo</a:t>
            </a:r>
          </a:p>
        </p:txBody>
      </p:sp>
    </p:spTree>
    <p:extLst>
      <p:ext uri="{BB962C8B-B14F-4D97-AF65-F5344CB8AC3E}">
        <p14:creationId xmlns:p14="http://schemas.microsoft.com/office/powerpoint/2010/main" val="18051923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3333184"/>
            <a:ext cx="8825658" cy="929861"/>
          </a:xfrm>
        </p:spPr>
        <p:txBody>
          <a:bodyPr/>
          <a:lstStyle/>
          <a:p>
            <a:r>
              <a:rPr lang="es-ES" dirty="0"/>
              <a:t>Barra inferior del espacio de trabajo</a:t>
            </a:r>
          </a:p>
        </p:txBody>
      </p:sp>
    </p:spTree>
    <p:extLst>
      <p:ext uri="{BB962C8B-B14F-4D97-AF65-F5344CB8AC3E}">
        <p14:creationId xmlns:p14="http://schemas.microsoft.com/office/powerpoint/2010/main" val="35320059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3333184"/>
            <a:ext cx="8825658" cy="929861"/>
          </a:xfrm>
        </p:spPr>
        <p:txBody>
          <a:bodyPr/>
          <a:lstStyle/>
          <a:p>
            <a:r>
              <a:rPr lang="es-ES" dirty="0"/>
              <a:t>Actualizar / Guardar plantilla o borrador </a:t>
            </a:r>
          </a:p>
        </p:txBody>
      </p:sp>
    </p:spTree>
    <p:extLst>
      <p:ext uri="{BB962C8B-B14F-4D97-AF65-F5344CB8AC3E}">
        <p14:creationId xmlns:p14="http://schemas.microsoft.com/office/powerpoint/2010/main" val="30960527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/>
              <a:t>Actualiza / guarda borrador o plantilla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DB7FCC27-14ED-4376-860A-8A41A2F307B5}"/>
              </a:ext>
            </a:extLst>
          </p:cNvPr>
          <p:cNvSpPr txBox="1">
            <a:spLocks/>
          </p:cNvSpPr>
          <p:nvPr/>
        </p:nvSpPr>
        <p:spPr>
          <a:xfrm>
            <a:off x="1683169" y="2537899"/>
            <a:ext cx="8825659" cy="13676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Actualizar -&gt; Guarda cuando la página está publicada</a:t>
            </a:r>
          </a:p>
          <a:p>
            <a:r>
              <a:rPr lang="es-ES" dirty="0"/>
              <a:t>Guardar borrador -&gt; Guarda cuando la página NO está publicada</a:t>
            </a:r>
          </a:p>
          <a:p>
            <a:r>
              <a:rPr lang="es-ES" dirty="0"/>
              <a:t>Guardar como plantilla -&gt; Para crear tus propias plantillas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03D821A-39B7-4C75-A01D-CD20DD9AE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242" y="4105969"/>
            <a:ext cx="4009516" cy="2414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3458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3333184"/>
            <a:ext cx="8825658" cy="929861"/>
          </a:xfrm>
        </p:spPr>
        <p:txBody>
          <a:bodyPr/>
          <a:lstStyle/>
          <a:p>
            <a:r>
              <a:rPr lang="es-ES" dirty="0"/>
              <a:t>Visualización multidispositivo</a:t>
            </a:r>
          </a:p>
        </p:txBody>
      </p:sp>
    </p:spTree>
    <p:extLst>
      <p:ext uri="{BB962C8B-B14F-4D97-AF65-F5344CB8AC3E}">
        <p14:creationId xmlns:p14="http://schemas.microsoft.com/office/powerpoint/2010/main" val="1164452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/>
              <a:t>Visualización multidispositivo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DB7FCC27-14ED-4376-860A-8A41A2F307B5}"/>
              </a:ext>
            </a:extLst>
          </p:cNvPr>
          <p:cNvSpPr txBox="1">
            <a:spLocks/>
          </p:cNvSpPr>
          <p:nvPr/>
        </p:nvSpPr>
        <p:spPr>
          <a:xfrm>
            <a:off x="1683169" y="2537899"/>
            <a:ext cx="8825659" cy="590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Te permite visualizar el resultado de tu web en desktop, </a:t>
            </a:r>
            <a:r>
              <a:rPr lang="es-ES" dirty="0" err="1"/>
              <a:t>tablet</a:t>
            </a:r>
            <a:r>
              <a:rPr lang="es-ES" dirty="0"/>
              <a:t> y móvil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B22F71A-0696-47E2-9D40-7DCE05370E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071" y="3429000"/>
            <a:ext cx="3835857" cy="2566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3432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3333184"/>
            <a:ext cx="8825658" cy="929861"/>
          </a:xfrm>
        </p:spPr>
        <p:txBody>
          <a:bodyPr/>
          <a:lstStyle/>
          <a:p>
            <a:r>
              <a:rPr lang="es-ES" dirty="0"/>
              <a:t>Previsualiza cambios</a:t>
            </a:r>
          </a:p>
        </p:txBody>
      </p:sp>
    </p:spTree>
    <p:extLst>
      <p:ext uri="{BB962C8B-B14F-4D97-AF65-F5344CB8AC3E}">
        <p14:creationId xmlns:p14="http://schemas.microsoft.com/office/powerpoint/2010/main" val="828707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¿Qué es </a:t>
            </a:r>
            <a:r>
              <a:rPr lang="es-ES" dirty="0" err="1"/>
              <a:t>Elementor</a:t>
            </a:r>
            <a:r>
              <a:rPr lang="es-ES" dirty="0"/>
              <a:t>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888726"/>
            <a:ext cx="8825659" cy="3416300"/>
          </a:xfrm>
        </p:spPr>
        <p:txBody>
          <a:bodyPr/>
          <a:lstStyle/>
          <a:p>
            <a:r>
              <a:rPr lang="es-ES" dirty="0" err="1"/>
              <a:t>Elementor</a:t>
            </a:r>
            <a:r>
              <a:rPr lang="es-ES" dirty="0"/>
              <a:t> es un plugin de WordPress, que te permite diseñar y construir de una manera sencilla y rápida tu sitio web.</a:t>
            </a:r>
          </a:p>
          <a:p>
            <a:pPr marL="0" indent="0">
              <a:buNone/>
            </a:pPr>
            <a:endParaRPr lang="es-ES" dirty="0"/>
          </a:p>
          <a:p>
            <a:r>
              <a:rPr lang="es-ES" dirty="0"/>
              <a:t>Existen 2 opciones:</a:t>
            </a:r>
          </a:p>
          <a:p>
            <a:pPr lvl="1"/>
            <a:r>
              <a:rPr lang="es-ES" dirty="0" err="1"/>
              <a:t>Elementor</a:t>
            </a:r>
            <a:r>
              <a:rPr lang="es-ES" dirty="0"/>
              <a:t> – versión que se encuentra en el repositorio de WordPress</a:t>
            </a:r>
          </a:p>
          <a:p>
            <a:pPr lvl="1"/>
            <a:r>
              <a:rPr lang="es-ES" dirty="0" err="1"/>
              <a:t>Elementor</a:t>
            </a:r>
            <a:r>
              <a:rPr lang="es-ES" dirty="0"/>
              <a:t> PRO – Es una versión extendida del plugin por la que hay que comprar una licencia.</a:t>
            </a:r>
          </a:p>
        </p:txBody>
      </p:sp>
    </p:spTree>
    <p:extLst>
      <p:ext uri="{BB962C8B-B14F-4D97-AF65-F5344CB8AC3E}">
        <p14:creationId xmlns:p14="http://schemas.microsoft.com/office/powerpoint/2010/main" val="34114724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/>
              <a:t>Visualiza los cambios</a:t>
            </a:r>
          </a:p>
        </p:txBody>
      </p:sp>
      <p:pic>
        <p:nvPicPr>
          <p:cNvPr id="6" name="Imagen 5" descr="Imagen que contiene electrónica&#10;&#10;Descripción generada automáticamente">
            <a:extLst>
              <a:ext uri="{FF2B5EF4-FFF2-40B4-BE49-F238E27FC236}">
                <a16:creationId xmlns:a16="http://schemas.microsoft.com/office/drawing/2014/main" id="{71EE7D9A-4A77-4781-B992-083375F3A9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816" y="3203048"/>
            <a:ext cx="5832367" cy="2088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6304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3333184"/>
            <a:ext cx="8825658" cy="929861"/>
          </a:xfrm>
        </p:spPr>
        <p:txBody>
          <a:bodyPr/>
          <a:lstStyle/>
          <a:p>
            <a:r>
              <a:rPr lang="es-ES" dirty="0"/>
              <a:t>Revisa tu historial</a:t>
            </a:r>
          </a:p>
        </p:txBody>
      </p:sp>
    </p:spTree>
    <p:extLst>
      <p:ext uri="{BB962C8B-B14F-4D97-AF65-F5344CB8AC3E}">
        <p14:creationId xmlns:p14="http://schemas.microsoft.com/office/powerpoint/2010/main" val="2418880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/>
              <a:t>Historial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DB7FCC27-14ED-4376-860A-8A41A2F307B5}"/>
              </a:ext>
            </a:extLst>
          </p:cNvPr>
          <p:cNvSpPr txBox="1">
            <a:spLocks/>
          </p:cNvSpPr>
          <p:nvPr/>
        </p:nvSpPr>
        <p:spPr>
          <a:xfrm>
            <a:off x="1543685" y="3774392"/>
            <a:ext cx="6592925" cy="10010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Acciones -&gt; Últimas acciones realizadas</a:t>
            </a:r>
          </a:p>
          <a:p>
            <a:r>
              <a:rPr lang="es-ES" dirty="0"/>
              <a:t>Revisiones -&gt; Últimas versiones guardadas</a:t>
            </a:r>
          </a:p>
        </p:txBody>
      </p:sp>
      <p:pic>
        <p:nvPicPr>
          <p:cNvPr id="6" name="Imagen 5" descr="Imagen que contiene captura de pantalla&#10;&#10;Descripción generada automáticamente">
            <a:extLst>
              <a:ext uri="{FF2B5EF4-FFF2-40B4-BE49-F238E27FC236}">
                <a16:creationId xmlns:a16="http://schemas.microsoft.com/office/drawing/2014/main" id="{73ED31E0-2CC3-49EE-A2CD-7ADED8DBDA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610" y="973668"/>
            <a:ext cx="1785146" cy="560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6739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3333184"/>
            <a:ext cx="8825658" cy="929861"/>
          </a:xfrm>
        </p:spPr>
        <p:txBody>
          <a:bodyPr/>
          <a:lstStyle/>
          <a:p>
            <a:r>
              <a:rPr lang="es-ES" dirty="0" err="1"/>
              <a:t>Navigator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913516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 err="1"/>
              <a:t>Navigator</a:t>
            </a:r>
            <a:endParaRPr lang="es-ES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DB7FCC27-14ED-4376-860A-8A41A2F307B5}"/>
              </a:ext>
            </a:extLst>
          </p:cNvPr>
          <p:cNvSpPr txBox="1">
            <a:spLocks/>
          </p:cNvSpPr>
          <p:nvPr/>
        </p:nvSpPr>
        <p:spPr>
          <a:xfrm>
            <a:off x="1154954" y="3519693"/>
            <a:ext cx="6592925" cy="18672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 dirty="0" err="1"/>
              <a:t>Navigator</a:t>
            </a:r>
            <a:r>
              <a:rPr lang="es-ES" dirty="0"/>
              <a:t> es una herramienta que nos permite ver de manera esquemática, visual y rápida, la posición de las secciones, columnas y widget.</a:t>
            </a:r>
          </a:p>
          <a:p>
            <a:r>
              <a:rPr lang="es-ES" dirty="0"/>
              <a:t>Nos permite realizar cambios en la estructura, simplemente arrastrado y soltando </a:t>
            </a:r>
          </a:p>
        </p:txBody>
      </p:sp>
      <p:pic>
        <p:nvPicPr>
          <p:cNvPr id="5" name="Imagen 4" descr="Imagen que contiene captura de pantalla&#10;&#10;Descripción generada automáticamente">
            <a:extLst>
              <a:ext uri="{FF2B5EF4-FFF2-40B4-BE49-F238E27FC236}">
                <a16:creationId xmlns:a16="http://schemas.microsoft.com/office/drawing/2014/main" id="{4972B6BB-1712-46A1-B9E5-407A4AB596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492" y="2529288"/>
            <a:ext cx="2571750" cy="384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1258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3333184"/>
            <a:ext cx="8825658" cy="929861"/>
          </a:xfrm>
        </p:spPr>
        <p:txBody>
          <a:bodyPr/>
          <a:lstStyle/>
          <a:p>
            <a:r>
              <a:rPr lang="es-ES" dirty="0"/>
              <a:t>Ajustes</a:t>
            </a:r>
          </a:p>
        </p:txBody>
      </p:sp>
    </p:spTree>
    <p:extLst>
      <p:ext uri="{BB962C8B-B14F-4D97-AF65-F5344CB8AC3E}">
        <p14:creationId xmlns:p14="http://schemas.microsoft.com/office/powerpoint/2010/main" val="16651218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/>
              <a:t>Ajustes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DB7FCC27-14ED-4376-860A-8A41A2F307B5}"/>
              </a:ext>
            </a:extLst>
          </p:cNvPr>
          <p:cNvSpPr txBox="1">
            <a:spLocks/>
          </p:cNvSpPr>
          <p:nvPr/>
        </p:nvSpPr>
        <p:spPr>
          <a:xfrm>
            <a:off x="1499859" y="3271018"/>
            <a:ext cx="4596141" cy="2364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 dirty="0"/>
              <a:t>Ajustes</a:t>
            </a:r>
            <a:r>
              <a:rPr lang="es-ES" dirty="0"/>
              <a:t> de configuración general.</a:t>
            </a:r>
          </a:p>
          <a:p>
            <a:pPr lvl="1"/>
            <a:r>
              <a:rPr lang="es-ES" dirty="0"/>
              <a:t>Ancho</a:t>
            </a:r>
          </a:p>
          <a:p>
            <a:pPr lvl="1"/>
            <a:r>
              <a:rPr lang="es-ES" dirty="0"/>
              <a:t>Imagen</a:t>
            </a:r>
          </a:p>
          <a:p>
            <a:pPr lvl="1"/>
            <a:r>
              <a:rPr lang="es-ES" dirty="0"/>
              <a:t>Estilo de fondo</a:t>
            </a:r>
          </a:p>
          <a:p>
            <a:pPr lvl="1"/>
            <a:r>
              <a:rPr lang="es-ES" dirty="0"/>
              <a:t>Márgenes</a:t>
            </a:r>
          </a:p>
          <a:p>
            <a:pPr lvl="1"/>
            <a:r>
              <a:rPr lang="es-ES" dirty="0"/>
              <a:t>CSS</a:t>
            </a:r>
          </a:p>
        </p:txBody>
      </p:sp>
      <p:pic>
        <p:nvPicPr>
          <p:cNvPr id="6" name="Imagen 5" descr="Imagen que contiene captura de pantalla&#10;&#10;Descripción generada automáticamente">
            <a:extLst>
              <a:ext uri="{FF2B5EF4-FFF2-40B4-BE49-F238E27FC236}">
                <a16:creationId xmlns:a16="http://schemas.microsoft.com/office/drawing/2014/main" id="{E3E7BA8A-7E25-477A-9B10-4869924DD2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366" y="849681"/>
            <a:ext cx="1840094" cy="5884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5461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3333184"/>
            <a:ext cx="8825658" cy="929861"/>
          </a:xfrm>
        </p:spPr>
        <p:txBody>
          <a:bodyPr/>
          <a:lstStyle/>
          <a:p>
            <a:r>
              <a:rPr lang="es-ES" dirty="0"/>
              <a:t>Ajustes de escritorio de </a:t>
            </a:r>
            <a:r>
              <a:rPr lang="es-ES" dirty="0" err="1"/>
              <a:t>Elementor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314630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/>
              <a:t>Ajustes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DB7FCC27-14ED-4376-860A-8A41A2F307B5}"/>
              </a:ext>
            </a:extLst>
          </p:cNvPr>
          <p:cNvSpPr txBox="1">
            <a:spLocks/>
          </p:cNvSpPr>
          <p:nvPr/>
        </p:nvSpPr>
        <p:spPr>
          <a:xfrm>
            <a:off x="1499859" y="3271018"/>
            <a:ext cx="4596141" cy="2364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 dirty="0"/>
              <a:t>Ajustes</a:t>
            </a:r>
            <a:r>
              <a:rPr lang="es-ES" dirty="0"/>
              <a:t> de configuración general.</a:t>
            </a:r>
          </a:p>
          <a:p>
            <a:pPr lvl="1"/>
            <a:r>
              <a:rPr lang="es-ES" dirty="0"/>
              <a:t>Ancho</a:t>
            </a:r>
          </a:p>
          <a:p>
            <a:pPr lvl="1"/>
            <a:r>
              <a:rPr lang="es-ES" dirty="0"/>
              <a:t>Imagen</a:t>
            </a:r>
          </a:p>
          <a:p>
            <a:pPr lvl="1"/>
            <a:r>
              <a:rPr lang="es-ES" dirty="0"/>
              <a:t>Estilo de fondo</a:t>
            </a:r>
          </a:p>
          <a:p>
            <a:pPr lvl="1"/>
            <a:r>
              <a:rPr lang="es-ES" dirty="0"/>
              <a:t>Márgenes</a:t>
            </a:r>
          </a:p>
          <a:p>
            <a:pPr lvl="1"/>
            <a:r>
              <a:rPr lang="es-ES" dirty="0"/>
              <a:t>CSS</a:t>
            </a:r>
          </a:p>
        </p:txBody>
      </p:sp>
      <p:pic>
        <p:nvPicPr>
          <p:cNvPr id="6" name="Imagen 5" descr="Imagen que contiene captura de pantalla&#10;&#10;Descripción generada automáticamente">
            <a:extLst>
              <a:ext uri="{FF2B5EF4-FFF2-40B4-BE49-F238E27FC236}">
                <a16:creationId xmlns:a16="http://schemas.microsoft.com/office/drawing/2014/main" id="{E3E7BA8A-7E25-477A-9B10-4869924DD2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366" y="849681"/>
            <a:ext cx="1840094" cy="5884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3642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3333184"/>
            <a:ext cx="8825658" cy="929861"/>
          </a:xfrm>
        </p:spPr>
        <p:txBody>
          <a:bodyPr/>
          <a:lstStyle/>
          <a:p>
            <a:r>
              <a:rPr lang="es-ES" dirty="0" err="1"/>
              <a:t>Hotkeys</a:t>
            </a:r>
            <a:r>
              <a:rPr lang="es-ES" dirty="0"/>
              <a:t> – combinación de teclas de acceso rápido – </a:t>
            </a:r>
            <a:r>
              <a:rPr lang="es-ES" dirty="0" err="1"/>
              <a:t>ctrl</a:t>
            </a:r>
            <a:r>
              <a:rPr lang="es-ES" dirty="0"/>
              <a:t>/</a:t>
            </a:r>
            <a:r>
              <a:rPr lang="es-ES" dirty="0" err="1"/>
              <a:t>cmd</a:t>
            </a:r>
            <a:r>
              <a:rPr lang="es-ES" dirty="0"/>
              <a:t> + ?</a:t>
            </a:r>
          </a:p>
        </p:txBody>
      </p:sp>
    </p:spTree>
    <p:extLst>
      <p:ext uri="{BB962C8B-B14F-4D97-AF65-F5344CB8AC3E}">
        <p14:creationId xmlns:p14="http://schemas.microsoft.com/office/powerpoint/2010/main" val="3164456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C314C310-850D-4491-AA52-C75BEA68B6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9">
            <a:extLst>
              <a:ext uri="{FF2B5EF4-FFF2-40B4-BE49-F238E27FC236}">
                <a16:creationId xmlns:a16="http://schemas.microsoft.com/office/drawing/2014/main" id="{D4EC3799-3F52-48CE-85CC-83AED368E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10">
              <a:extLst>
                <a:ext uri="{FF2B5EF4-FFF2-40B4-BE49-F238E27FC236}">
                  <a16:creationId xmlns:a16="http://schemas.microsoft.com/office/drawing/2014/main" id="{F3FC2939-BF10-4CBC-904B-74A17D4B9C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266B6D5D-11B6-40A6-9CEF-F0B0D104C5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1085549"/>
            <a:ext cx="2879999" cy="4686903"/>
          </a:xfrm>
        </p:spPr>
        <p:txBody>
          <a:bodyPr anchor="ctr">
            <a:normAutofit/>
          </a:bodyPr>
          <a:lstStyle/>
          <a:p>
            <a:pPr algn="r"/>
            <a:r>
              <a:rPr lang="es-ES">
                <a:solidFill>
                  <a:schemeClr val="tx1"/>
                </a:solidFill>
              </a:rPr>
              <a:t>¿Qué te permite hacer Elementor?</a:t>
            </a:r>
          </a:p>
        </p:txBody>
      </p:sp>
      <p:cxnSp>
        <p:nvCxnSpPr>
          <p:cNvPr id="9" name="Straight Connector 13">
            <a:extLst>
              <a:ext uri="{FF2B5EF4-FFF2-40B4-BE49-F238E27FC236}">
                <a16:creationId xmlns:a16="http://schemas.microsoft.com/office/drawing/2014/main" id="{789E20C7-BB50-4317-93C7-90C8ED80B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56687" y="1930986"/>
            <a:ext cx="0" cy="3200400"/>
          </a:xfrm>
          <a:prstGeom prst="line">
            <a:avLst/>
          </a:prstGeom>
          <a:ln w="15875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1238" y="1085549"/>
            <a:ext cx="5289376" cy="4686903"/>
          </a:xfrm>
        </p:spPr>
        <p:txBody>
          <a:bodyPr anchor="ctr">
            <a:normAutofit/>
          </a:bodyPr>
          <a:lstStyle/>
          <a:p>
            <a:r>
              <a:rPr lang="es-ES" sz="1600">
                <a:solidFill>
                  <a:schemeClr val="tx1"/>
                </a:solidFill>
              </a:rPr>
              <a:t>Elementor te permite hacer todas las funciones de tu página web</a:t>
            </a:r>
            <a:r>
              <a:rPr lang="es-ES" sz="1600" dirty="0">
                <a:solidFill>
                  <a:schemeClr val="tx1"/>
                </a:solidFill>
              </a:rPr>
              <a:t>.</a:t>
            </a:r>
          </a:p>
          <a:p>
            <a:pPr lvl="1"/>
            <a:r>
              <a:rPr lang="es-ES" dirty="0">
                <a:solidFill>
                  <a:schemeClr val="tx1"/>
                </a:solidFill>
              </a:rPr>
              <a:t>Introducir banners</a:t>
            </a:r>
          </a:p>
          <a:p>
            <a:pPr lvl="1"/>
            <a:r>
              <a:rPr lang="es-ES" dirty="0">
                <a:solidFill>
                  <a:schemeClr val="tx1"/>
                </a:solidFill>
              </a:rPr>
              <a:t>Introducir fotos</a:t>
            </a:r>
          </a:p>
          <a:p>
            <a:pPr lvl="1"/>
            <a:r>
              <a:rPr lang="es-ES" dirty="0">
                <a:solidFill>
                  <a:schemeClr val="tx1"/>
                </a:solidFill>
              </a:rPr>
              <a:t>Introducir textos</a:t>
            </a:r>
          </a:p>
          <a:p>
            <a:pPr lvl="1"/>
            <a:r>
              <a:rPr lang="es-ES" dirty="0">
                <a:solidFill>
                  <a:schemeClr val="tx1"/>
                </a:solidFill>
              </a:rPr>
              <a:t>Crear formularios de contacto</a:t>
            </a:r>
          </a:p>
          <a:p>
            <a:pPr lvl="1"/>
            <a:r>
              <a:rPr lang="es-ES" dirty="0">
                <a:solidFill>
                  <a:schemeClr val="tx1"/>
                </a:solidFill>
              </a:rPr>
              <a:t>Redes Sociales</a:t>
            </a:r>
          </a:p>
          <a:p>
            <a:pPr lvl="1"/>
            <a:r>
              <a:rPr lang="es-ES" dirty="0">
                <a:solidFill>
                  <a:schemeClr val="tx1"/>
                </a:solidFill>
              </a:rPr>
              <a:t>Crear </a:t>
            </a:r>
            <a:r>
              <a:rPr lang="es-ES">
                <a:solidFill>
                  <a:schemeClr val="tx1"/>
                </a:solidFill>
              </a:rPr>
              <a:t>landings</a:t>
            </a:r>
            <a:r>
              <a:rPr lang="es-ES" dirty="0">
                <a:solidFill>
                  <a:schemeClr val="tx1"/>
                </a:solidFill>
              </a:rPr>
              <a:t> si haces campañas </a:t>
            </a:r>
            <a:r>
              <a:rPr lang="es-ES">
                <a:solidFill>
                  <a:schemeClr val="tx1"/>
                </a:solidFill>
              </a:rPr>
              <a:t>Ads</a:t>
            </a:r>
            <a:endParaRPr lang="es-ES" dirty="0">
              <a:solidFill>
                <a:schemeClr val="tx1"/>
              </a:solidFill>
            </a:endParaRPr>
          </a:p>
          <a:p>
            <a:pPr lvl="1"/>
            <a:r>
              <a:rPr lang="es-ES" dirty="0">
                <a:solidFill>
                  <a:schemeClr val="tx1"/>
                </a:solidFill>
              </a:rPr>
              <a:t>Retocar la página de producto si manejas </a:t>
            </a:r>
            <a:r>
              <a:rPr lang="es-ES">
                <a:solidFill>
                  <a:schemeClr val="tx1"/>
                </a:solidFill>
              </a:rPr>
              <a:t>WooCommerce</a:t>
            </a:r>
            <a:endParaRPr lang="es-ES" dirty="0">
              <a:solidFill>
                <a:schemeClr val="tx1"/>
              </a:solidFill>
            </a:endParaRPr>
          </a:p>
          <a:p>
            <a:pPr lvl="1"/>
            <a:r>
              <a:rPr lang="es-ES">
                <a:solidFill>
                  <a:schemeClr val="tx1"/>
                </a:solidFill>
              </a:rPr>
              <a:t>Etc</a:t>
            </a:r>
            <a:r>
              <a:rPr lang="es-ES" dirty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0308D749-5984-4BB8-A788-A85D24304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b="0" i="0" kern="1200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solidFill>
                <a:srgbClr val="B31166"/>
              </a:solidFill>
            </a:endParaRP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95B8172D-A4C8-41B4-8991-78BBEC4039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7718854" y="6391839"/>
            <a:ext cx="2997637" cy="30479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l" defTabSz="457200" rtl="0" eaLnBrk="1" latinLnBrk="0" hangingPunct="1">
              <a:defRPr sz="1000" b="0" i="0" kern="1200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US" b="1" dirty="0">
              <a:solidFill>
                <a:srgbClr val="B311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8797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/>
              <a:t>Ajustes</a:t>
            </a:r>
          </a:p>
        </p:txBody>
      </p:sp>
      <p:pic>
        <p:nvPicPr>
          <p:cNvPr id="5" name="Imagen 4" descr="Imagen que contiene captura de pantalla, monitor&#10;&#10;Descripción generada automáticamente">
            <a:extLst>
              <a:ext uri="{FF2B5EF4-FFF2-40B4-BE49-F238E27FC236}">
                <a16:creationId xmlns:a16="http://schemas.microsoft.com/office/drawing/2014/main" id="{3A2B9B2B-F77F-41DF-B422-7D9B08749D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662" y="2483267"/>
            <a:ext cx="6162675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3894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3333184"/>
            <a:ext cx="8825658" cy="929861"/>
          </a:xfrm>
        </p:spPr>
        <p:txBody>
          <a:bodyPr/>
          <a:lstStyle/>
          <a:p>
            <a:r>
              <a:rPr lang="es-ES" dirty="0"/>
              <a:t>Empecemos a trabajar.</a:t>
            </a:r>
            <a:br>
              <a:rPr lang="es-ES" dirty="0"/>
            </a:br>
            <a:r>
              <a:rPr lang="es-ES" dirty="0"/>
              <a:t>¿Are </a:t>
            </a:r>
            <a:r>
              <a:rPr lang="es-ES" dirty="0" err="1"/>
              <a:t>you</a:t>
            </a:r>
            <a:r>
              <a:rPr lang="es-ES" dirty="0"/>
              <a:t> </a:t>
            </a:r>
            <a:r>
              <a:rPr lang="es-ES" dirty="0" err="1"/>
              <a:t>ready</a:t>
            </a:r>
            <a:r>
              <a:rPr lang="es-ES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4711532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2972458"/>
            <a:ext cx="8825658" cy="913083"/>
          </a:xfrm>
        </p:spPr>
        <p:txBody>
          <a:bodyPr/>
          <a:lstStyle/>
          <a:p>
            <a:r>
              <a:rPr lang="es-ES" dirty="0"/>
              <a:t>Secciones</a:t>
            </a:r>
          </a:p>
        </p:txBody>
      </p:sp>
    </p:spTree>
    <p:extLst>
      <p:ext uri="{BB962C8B-B14F-4D97-AF65-F5344CB8AC3E}">
        <p14:creationId xmlns:p14="http://schemas.microsoft.com/office/powerpoint/2010/main" val="8192793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2972458"/>
            <a:ext cx="8825658" cy="913083"/>
          </a:xfrm>
        </p:spPr>
        <p:txBody>
          <a:bodyPr/>
          <a:lstStyle/>
          <a:p>
            <a:r>
              <a:rPr lang="es-ES" dirty="0"/>
              <a:t>Elección de una sección. </a:t>
            </a:r>
          </a:p>
        </p:txBody>
      </p:sp>
    </p:spTree>
    <p:extLst>
      <p:ext uri="{BB962C8B-B14F-4D97-AF65-F5344CB8AC3E}">
        <p14:creationId xmlns:p14="http://schemas.microsoft.com/office/powerpoint/2010/main" val="35527868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Añadir una sección.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69" y="2522129"/>
            <a:ext cx="8825659" cy="825076"/>
          </a:xfrm>
        </p:spPr>
        <p:txBody>
          <a:bodyPr>
            <a:normAutofit fontScale="85000" lnSpcReduction="20000"/>
          </a:bodyPr>
          <a:lstStyle/>
          <a:p>
            <a:r>
              <a:rPr lang="es-ES" dirty="0"/>
              <a:t>Puedes elegir entre varias opciones prediseñadas.</a:t>
            </a:r>
          </a:p>
          <a:p>
            <a:r>
              <a:rPr lang="es-ES" dirty="0"/>
              <a:t>En la sección ya viene incluida la columna para que puedas trabajar con ella e introducir widget.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F56308B-18EE-429E-9E01-8250BDB4C5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62" y="3519183"/>
            <a:ext cx="11115675" cy="29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0259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649" y="790788"/>
            <a:ext cx="8761413" cy="706964"/>
          </a:xfrm>
        </p:spPr>
        <p:txBody>
          <a:bodyPr/>
          <a:lstStyle/>
          <a:p>
            <a:r>
              <a:rPr lang="es-ES" dirty="0" err="1"/>
              <a:t>Overview</a:t>
            </a:r>
            <a:r>
              <a:rPr lang="es-ES" dirty="0"/>
              <a:t> secciones.</a:t>
            </a:r>
          </a:p>
        </p:txBody>
      </p:sp>
      <p:pic>
        <p:nvPicPr>
          <p:cNvPr id="4" name="Imagen 3" descr="Imagen que contiene captura de pantalla&#10;&#10;Descripción generada automáticamente">
            <a:extLst>
              <a:ext uri="{FF2B5EF4-FFF2-40B4-BE49-F238E27FC236}">
                <a16:creationId xmlns:a16="http://schemas.microsoft.com/office/drawing/2014/main" id="{39EF5B50-B564-45D8-AFAD-790FFD024C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8592" y="2397437"/>
            <a:ext cx="2164552" cy="2680655"/>
          </a:xfrm>
          <a:prstGeom prst="rect">
            <a:avLst/>
          </a:prstGeom>
        </p:spPr>
      </p:pic>
      <p:pic>
        <p:nvPicPr>
          <p:cNvPr id="7" name="Imagen 6" descr="Imagen que contiene captura de pantalla&#10;&#10;Descripción generada automáticamente">
            <a:extLst>
              <a:ext uri="{FF2B5EF4-FFF2-40B4-BE49-F238E27FC236}">
                <a16:creationId xmlns:a16="http://schemas.microsoft.com/office/drawing/2014/main" id="{487E4F8E-C867-448D-8A3A-2789CE1671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319" y="2397437"/>
            <a:ext cx="2210770" cy="4267480"/>
          </a:xfrm>
          <a:prstGeom prst="rect">
            <a:avLst/>
          </a:prstGeom>
        </p:spPr>
      </p:pic>
      <p:pic>
        <p:nvPicPr>
          <p:cNvPr id="11" name="Imagen 10" descr="Imagen que contiene captura de pantalla&#10;&#10;Descripción generada automáticamente">
            <a:extLst>
              <a:ext uri="{FF2B5EF4-FFF2-40B4-BE49-F238E27FC236}">
                <a16:creationId xmlns:a16="http://schemas.microsoft.com/office/drawing/2014/main" id="{A71DB9A2-39EB-433B-A20B-F7E75C75E1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724" y="2397437"/>
            <a:ext cx="2164552" cy="228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02707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2972458"/>
            <a:ext cx="8825658" cy="913083"/>
          </a:xfrm>
        </p:spPr>
        <p:txBody>
          <a:bodyPr/>
          <a:lstStyle/>
          <a:p>
            <a:r>
              <a:rPr lang="es-ES" dirty="0"/>
              <a:t>Columnas</a:t>
            </a:r>
          </a:p>
        </p:txBody>
      </p:sp>
    </p:spTree>
    <p:extLst>
      <p:ext uri="{BB962C8B-B14F-4D97-AF65-F5344CB8AC3E}">
        <p14:creationId xmlns:p14="http://schemas.microsoft.com/office/powerpoint/2010/main" val="21785801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3429000"/>
            <a:ext cx="8825658" cy="913083"/>
          </a:xfrm>
        </p:spPr>
        <p:txBody>
          <a:bodyPr/>
          <a:lstStyle/>
          <a:p>
            <a:r>
              <a:rPr lang="es-ES" dirty="0"/>
              <a:t>Añadir columnas y propiedades</a:t>
            </a:r>
          </a:p>
        </p:txBody>
      </p:sp>
    </p:spTree>
    <p:extLst>
      <p:ext uri="{BB962C8B-B14F-4D97-AF65-F5344CB8AC3E}">
        <p14:creationId xmlns:p14="http://schemas.microsoft.com/office/powerpoint/2010/main" val="408216756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Overview</a:t>
            </a:r>
            <a:r>
              <a:rPr lang="es-ES" dirty="0"/>
              <a:t> columnas.</a:t>
            </a:r>
          </a:p>
        </p:txBody>
      </p:sp>
      <p:pic>
        <p:nvPicPr>
          <p:cNvPr id="6" name="Imagen 5" descr="Imagen que contiene captura de pantalla&#10;&#10;Descripción generada automáticamente">
            <a:extLst>
              <a:ext uri="{FF2B5EF4-FFF2-40B4-BE49-F238E27FC236}">
                <a16:creationId xmlns:a16="http://schemas.microsoft.com/office/drawing/2014/main" id="{9C1FE459-BEB5-4AB6-AED1-9333D07A6E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9136" y="2832343"/>
            <a:ext cx="2857500" cy="326707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92F2FC0-CAD7-4E1B-9112-E7CFF6DBA2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954" y="2842647"/>
            <a:ext cx="2838450" cy="3581400"/>
          </a:xfrm>
          <a:prstGeom prst="rect">
            <a:avLst/>
          </a:prstGeom>
        </p:spPr>
      </p:pic>
      <p:pic>
        <p:nvPicPr>
          <p:cNvPr id="10" name="Imagen 9" descr="Imagen que contiene captura de pantalla&#10;&#10;Descripción generada automáticamente">
            <a:extLst>
              <a:ext uri="{FF2B5EF4-FFF2-40B4-BE49-F238E27FC236}">
                <a16:creationId xmlns:a16="http://schemas.microsoft.com/office/drawing/2014/main" id="{46CDF835-060E-4FEE-8B0F-4CC1E83EA7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2520" y="2842647"/>
            <a:ext cx="2857500" cy="235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06326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3429000"/>
            <a:ext cx="8825658" cy="913083"/>
          </a:xfrm>
        </p:spPr>
        <p:txBody>
          <a:bodyPr/>
          <a:lstStyle/>
          <a:p>
            <a:r>
              <a:rPr lang="es-ES" dirty="0"/>
              <a:t>Widget</a:t>
            </a:r>
          </a:p>
        </p:txBody>
      </p:sp>
    </p:spTree>
    <p:extLst>
      <p:ext uri="{BB962C8B-B14F-4D97-AF65-F5344CB8AC3E}">
        <p14:creationId xmlns:p14="http://schemas.microsoft.com/office/powerpoint/2010/main" val="1627586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C314C310-850D-4491-AA52-C75BEA68B6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9">
            <a:extLst>
              <a:ext uri="{FF2B5EF4-FFF2-40B4-BE49-F238E27FC236}">
                <a16:creationId xmlns:a16="http://schemas.microsoft.com/office/drawing/2014/main" id="{D4EC3799-3F52-48CE-85CC-83AED368E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10">
              <a:extLst>
                <a:ext uri="{FF2B5EF4-FFF2-40B4-BE49-F238E27FC236}">
                  <a16:creationId xmlns:a16="http://schemas.microsoft.com/office/drawing/2014/main" id="{F3FC2939-BF10-4CBC-904B-74A17D4B9C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266B6D5D-11B6-40A6-9CEF-F0B0D104C5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1085549"/>
            <a:ext cx="2879999" cy="4686903"/>
          </a:xfrm>
        </p:spPr>
        <p:txBody>
          <a:bodyPr anchor="ctr">
            <a:normAutofit/>
          </a:bodyPr>
          <a:lstStyle/>
          <a:p>
            <a:pPr algn="r"/>
            <a:r>
              <a:rPr lang="es-ES" dirty="0">
                <a:solidFill>
                  <a:schemeClr val="tx1"/>
                </a:solidFill>
              </a:rPr>
              <a:t>¿Dónde te permite hacerlo?</a:t>
            </a:r>
          </a:p>
        </p:txBody>
      </p:sp>
      <p:cxnSp>
        <p:nvCxnSpPr>
          <p:cNvPr id="9" name="Straight Connector 13">
            <a:extLst>
              <a:ext uri="{FF2B5EF4-FFF2-40B4-BE49-F238E27FC236}">
                <a16:creationId xmlns:a16="http://schemas.microsoft.com/office/drawing/2014/main" id="{789E20C7-BB50-4317-93C7-90C8ED80B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56687" y="1930986"/>
            <a:ext cx="0" cy="3200400"/>
          </a:xfrm>
          <a:prstGeom prst="line">
            <a:avLst/>
          </a:prstGeom>
          <a:ln w="15875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8422" y="881798"/>
            <a:ext cx="5289376" cy="4686903"/>
          </a:xfrm>
        </p:spPr>
        <p:txBody>
          <a:bodyPr anchor="ctr">
            <a:normAutofit/>
          </a:bodyPr>
          <a:lstStyle/>
          <a:p>
            <a:r>
              <a:rPr lang="es-ES" sz="1600" dirty="0" err="1">
                <a:solidFill>
                  <a:schemeClr val="tx1"/>
                </a:solidFill>
              </a:rPr>
              <a:t>Elementor</a:t>
            </a:r>
            <a:r>
              <a:rPr lang="es-ES" sz="1600" dirty="0">
                <a:solidFill>
                  <a:schemeClr val="tx1"/>
                </a:solidFill>
              </a:rPr>
              <a:t> te permite modificar...</a:t>
            </a:r>
          </a:p>
          <a:p>
            <a:pPr marL="0" indent="0">
              <a:buNone/>
            </a:pPr>
            <a:endParaRPr lang="es-ES" sz="1600" dirty="0">
              <a:solidFill>
                <a:schemeClr val="tx1"/>
              </a:solidFill>
            </a:endParaRPr>
          </a:p>
          <a:p>
            <a:pPr lvl="1"/>
            <a:r>
              <a:rPr lang="es-ES" dirty="0">
                <a:solidFill>
                  <a:schemeClr val="tx1"/>
                </a:solidFill>
              </a:rPr>
              <a:t>Páginas de la web</a:t>
            </a:r>
          </a:p>
          <a:p>
            <a:pPr lvl="1"/>
            <a:r>
              <a:rPr lang="es-ES" dirty="0">
                <a:solidFill>
                  <a:schemeClr val="tx1"/>
                </a:solidFill>
              </a:rPr>
              <a:t>Entradas de blog</a:t>
            </a:r>
          </a:p>
          <a:p>
            <a:pPr lvl="1"/>
            <a:r>
              <a:rPr lang="es-ES" dirty="0">
                <a:solidFill>
                  <a:schemeClr val="tx1"/>
                </a:solidFill>
              </a:rPr>
              <a:t>Productos simples </a:t>
            </a:r>
            <a:r>
              <a:rPr lang="es-ES" dirty="0" err="1">
                <a:solidFill>
                  <a:schemeClr val="tx1"/>
                </a:solidFill>
              </a:rPr>
              <a:t>WooCommerce</a:t>
            </a:r>
            <a:endParaRPr lang="es-ES" dirty="0">
              <a:solidFill>
                <a:schemeClr val="tx1"/>
              </a:solidFill>
            </a:endParaRPr>
          </a:p>
          <a:p>
            <a:pPr lvl="1"/>
            <a:r>
              <a:rPr lang="es-ES" dirty="0" err="1">
                <a:solidFill>
                  <a:schemeClr val="tx1"/>
                </a:solidFill>
              </a:rPr>
              <a:t>Landings</a:t>
            </a:r>
            <a:r>
              <a:rPr lang="es-ES" dirty="0">
                <a:solidFill>
                  <a:schemeClr val="tx1"/>
                </a:solidFill>
              </a:rPr>
              <a:t> – </a:t>
            </a:r>
            <a:r>
              <a:rPr lang="es-ES" dirty="0" err="1">
                <a:solidFill>
                  <a:schemeClr val="tx1"/>
                </a:solidFill>
              </a:rPr>
              <a:t>Elementor</a:t>
            </a:r>
            <a:r>
              <a:rPr lang="es-ES" dirty="0">
                <a:solidFill>
                  <a:schemeClr val="tx1"/>
                </a:solidFill>
              </a:rPr>
              <a:t> </a:t>
            </a:r>
            <a:r>
              <a:rPr lang="es-ES" dirty="0" err="1">
                <a:solidFill>
                  <a:schemeClr val="tx1"/>
                </a:solidFill>
              </a:rPr>
              <a:t>Canvas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0308D749-5984-4BB8-A788-A85D24304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b="0" i="0" kern="1200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solidFill>
                <a:srgbClr val="B31166"/>
              </a:solidFill>
            </a:endParaRP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95B8172D-A4C8-41B4-8991-78BBEC4039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7718854" y="6391839"/>
            <a:ext cx="2997637" cy="30479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l" defTabSz="457200" rtl="0" eaLnBrk="1" latinLnBrk="0" hangingPunct="1">
              <a:defRPr sz="1000" b="0" i="0" kern="1200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US" b="1" dirty="0">
              <a:solidFill>
                <a:srgbClr val="B311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4959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Añadir widget.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3429000"/>
            <a:ext cx="8825659" cy="825076"/>
          </a:xfrm>
        </p:spPr>
        <p:txBody>
          <a:bodyPr>
            <a:normAutofit/>
          </a:bodyPr>
          <a:lstStyle/>
          <a:p>
            <a:r>
              <a:rPr lang="es-ES" dirty="0"/>
              <a:t>En función del widget que arrastremos y añadamos, la configuración del editor de navegación cambia.</a:t>
            </a:r>
          </a:p>
        </p:txBody>
      </p:sp>
    </p:spTree>
    <p:extLst>
      <p:ext uri="{BB962C8B-B14F-4D97-AF65-F5344CB8AC3E}">
        <p14:creationId xmlns:p14="http://schemas.microsoft.com/office/powerpoint/2010/main" val="225525800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3609474"/>
            <a:ext cx="8825658" cy="913083"/>
          </a:xfrm>
        </p:spPr>
        <p:txBody>
          <a:bodyPr/>
          <a:lstStyle/>
          <a:p>
            <a:r>
              <a:rPr lang="es-ES" dirty="0"/>
              <a:t>Secciones, columnas y widget, pueden ser duplicados o copiados </a:t>
            </a:r>
          </a:p>
        </p:txBody>
      </p:sp>
    </p:spTree>
    <p:extLst>
      <p:ext uri="{BB962C8B-B14F-4D97-AF65-F5344CB8AC3E}">
        <p14:creationId xmlns:p14="http://schemas.microsoft.com/office/powerpoint/2010/main" val="419664188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3717758"/>
            <a:ext cx="8825658" cy="913083"/>
          </a:xfrm>
        </p:spPr>
        <p:txBody>
          <a:bodyPr/>
          <a:lstStyle/>
          <a:p>
            <a:r>
              <a:rPr lang="es-ES" dirty="0"/>
              <a:t>Secciones, columnas y widget, pueden moverse arrastrando y soltando</a:t>
            </a:r>
          </a:p>
        </p:txBody>
      </p:sp>
    </p:spTree>
    <p:extLst>
      <p:ext uri="{BB962C8B-B14F-4D97-AF65-F5344CB8AC3E}">
        <p14:creationId xmlns:p14="http://schemas.microsoft.com/office/powerpoint/2010/main" val="145726069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4205639"/>
            <a:ext cx="8825658" cy="913083"/>
          </a:xfrm>
        </p:spPr>
        <p:txBody>
          <a:bodyPr/>
          <a:lstStyle/>
          <a:p>
            <a:r>
              <a:rPr lang="es-ES" dirty="0"/>
              <a:t>No te obsesiones con los widgets.</a:t>
            </a:r>
            <a:br>
              <a:rPr lang="es-ES" dirty="0"/>
            </a:br>
            <a:r>
              <a:rPr lang="es-ES" dirty="0"/>
              <a:t>Céntrate en los más comunes. </a:t>
            </a:r>
          </a:p>
        </p:txBody>
      </p:sp>
    </p:spTree>
    <p:extLst>
      <p:ext uri="{BB962C8B-B14F-4D97-AF65-F5344CB8AC3E}">
        <p14:creationId xmlns:p14="http://schemas.microsoft.com/office/powerpoint/2010/main" val="214312068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Widgets.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69" y="2522128"/>
            <a:ext cx="8825659" cy="2913937"/>
          </a:xfrm>
        </p:spPr>
        <p:txBody>
          <a:bodyPr>
            <a:normAutofit fontScale="92500" lnSpcReduction="20000"/>
          </a:bodyPr>
          <a:lstStyle/>
          <a:p>
            <a:r>
              <a:rPr lang="es-ES" dirty="0"/>
              <a:t>Al final se utiliza un pequeño porcentaje de ellos.</a:t>
            </a:r>
          </a:p>
          <a:p>
            <a:r>
              <a:rPr lang="es-ES" dirty="0"/>
              <a:t>Lo más común...</a:t>
            </a:r>
          </a:p>
          <a:p>
            <a:pPr lvl="1"/>
            <a:r>
              <a:rPr lang="es-ES" dirty="0"/>
              <a:t>Fotos</a:t>
            </a:r>
          </a:p>
          <a:p>
            <a:pPr lvl="1"/>
            <a:r>
              <a:rPr lang="es-ES" dirty="0"/>
              <a:t>Textos</a:t>
            </a:r>
          </a:p>
          <a:p>
            <a:pPr lvl="1"/>
            <a:r>
              <a:rPr lang="es-ES" dirty="0"/>
              <a:t>Botones</a:t>
            </a:r>
          </a:p>
          <a:p>
            <a:pPr lvl="1"/>
            <a:r>
              <a:rPr lang="es-ES" dirty="0"/>
              <a:t> Formularios</a:t>
            </a:r>
          </a:p>
          <a:p>
            <a:pPr lvl="1"/>
            <a:r>
              <a:rPr lang="es-ES" dirty="0"/>
              <a:t>Menús</a:t>
            </a:r>
          </a:p>
          <a:p>
            <a:pPr lvl="1"/>
            <a:r>
              <a:rPr lang="es-ES" dirty="0" err="1"/>
              <a:t>Headers</a:t>
            </a:r>
            <a:r>
              <a:rPr lang="es-ES" dirty="0"/>
              <a:t> y </a:t>
            </a:r>
            <a:r>
              <a:rPr lang="es-ES" dirty="0" err="1"/>
              <a:t>footers</a:t>
            </a:r>
            <a:endParaRPr lang="es-ES" dirty="0"/>
          </a:p>
          <a:p>
            <a:pPr lvl="1"/>
            <a:r>
              <a:rPr lang="es-ES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466610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Widgets.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371127"/>
            <a:ext cx="8825659" cy="363684"/>
          </a:xfrm>
        </p:spPr>
        <p:txBody>
          <a:bodyPr>
            <a:normAutofit lnSpcReduction="10000"/>
          </a:bodyPr>
          <a:lstStyle/>
          <a:p>
            <a:r>
              <a:rPr lang="es-ES" dirty="0"/>
              <a:t>¡SOCORROOOO!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9D280A4-1EFC-4E03-852A-06290C07D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910" y="2869035"/>
            <a:ext cx="1598183" cy="341161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280BDF8-F967-41BD-81D0-D4A059D977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186" y="2869035"/>
            <a:ext cx="1290647" cy="341161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2252B68-715D-4E72-9517-7498AE3575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927" y="2869035"/>
            <a:ext cx="1281497" cy="341161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357C1D88-332A-47DB-B040-A00C2B38E5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518" y="2869035"/>
            <a:ext cx="1219884" cy="341161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8BF5F1C1-C3C3-4EFE-A773-D3A6CB34AB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1496" y="2869036"/>
            <a:ext cx="1374692" cy="3411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24004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3198960"/>
            <a:ext cx="8825658" cy="913083"/>
          </a:xfrm>
        </p:spPr>
        <p:txBody>
          <a:bodyPr/>
          <a:lstStyle/>
          <a:p>
            <a:r>
              <a:rPr lang="es-ES" dirty="0"/>
              <a:t>Añade textos. </a:t>
            </a:r>
          </a:p>
        </p:txBody>
      </p:sp>
    </p:spTree>
    <p:extLst>
      <p:ext uri="{BB962C8B-B14F-4D97-AF65-F5344CB8AC3E}">
        <p14:creationId xmlns:p14="http://schemas.microsoft.com/office/powerpoint/2010/main" val="76763119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Añade textos.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371127"/>
            <a:ext cx="8825659" cy="808302"/>
          </a:xfrm>
        </p:spPr>
        <p:txBody>
          <a:bodyPr>
            <a:normAutofit/>
          </a:bodyPr>
          <a:lstStyle/>
          <a:p>
            <a:r>
              <a:rPr lang="es-ES" dirty="0"/>
              <a:t>Puedes añadir textos de etiquetas H &lt;h1&gt;&lt;/h1&gt;&lt;h2&gt;&lt;/h2&gt;&lt;h3&gt;&lt;/h3&gt;</a:t>
            </a:r>
          </a:p>
          <a:p>
            <a:r>
              <a:rPr lang="es-ES" dirty="0"/>
              <a:t>Puedes añadir párrafos &lt;p&gt;&lt;/p&gt;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F55A250-193F-4886-88C5-2569E47FAE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249" y="3258991"/>
            <a:ext cx="2857500" cy="334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62820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3198960"/>
            <a:ext cx="8825658" cy="913083"/>
          </a:xfrm>
        </p:spPr>
        <p:txBody>
          <a:bodyPr/>
          <a:lstStyle/>
          <a:p>
            <a:r>
              <a:rPr lang="es-ES" dirty="0"/>
              <a:t>Añade fotos. </a:t>
            </a:r>
          </a:p>
        </p:txBody>
      </p:sp>
    </p:spTree>
    <p:extLst>
      <p:ext uri="{BB962C8B-B14F-4D97-AF65-F5344CB8AC3E}">
        <p14:creationId xmlns:p14="http://schemas.microsoft.com/office/powerpoint/2010/main" val="384115153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Añade fotos.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371127"/>
            <a:ext cx="8825659" cy="514686"/>
          </a:xfrm>
        </p:spPr>
        <p:txBody>
          <a:bodyPr>
            <a:normAutofit/>
          </a:bodyPr>
          <a:lstStyle/>
          <a:p>
            <a:r>
              <a:rPr lang="es-ES" dirty="0"/>
              <a:t>Añade fotos, escálalas, modifícalas.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DBA1468-8B15-437B-A0DA-E134946CB6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249" y="3011648"/>
            <a:ext cx="2857500" cy="334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366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C314C310-850D-4491-AA52-C75BEA68B6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9">
            <a:extLst>
              <a:ext uri="{FF2B5EF4-FFF2-40B4-BE49-F238E27FC236}">
                <a16:creationId xmlns:a16="http://schemas.microsoft.com/office/drawing/2014/main" id="{D4EC3799-3F52-48CE-85CC-83AED368E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10">
              <a:extLst>
                <a:ext uri="{FF2B5EF4-FFF2-40B4-BE49-F238E27FC236}">
                  <a16:creationId xmlns:a16="http://schemas.microsoft.com/office/drawing/2014/main" id="{F3FC2939-BF10-4CBC-904B-74A17D4B9C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266B6D5D-11B6-40A6-9CEF-F0B0D104C5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110" y="1085549"/>
            <a:ext cx="3473843" cy="4686903"/>
          </a:xfrm>
        </p:spPr>
        <p:txBody>
          <a:bodyPr anchor="ctr">
            <a:normAutofit/>
          </a:bodyPr>
          <a:lstStyle/>
          <a:p>
            <a:pPr algn="r"/>
            <a:r>
              <a:rPr lang="es-ES" dirty="0">
                <a:solidFill>
                  <a:schemeClr val="tx1"/>
                </a:solidFill>
              </a:rPr>
              <a:t>¿Por qué lo recomiendas?</a:t>
            </a:r>
          </a:p>
        </p:txBody>
      </p:sp>
      <p:cxnSp>
        <p:nvCxnSpPr>
          <p:cNvPr id="9" name="Straight Connector 13">
            <a:extLst>
              <a:ext uri="{FF2B5EF4-FFF2-40B4-BE49-F238E27FC236}">
                <a16:creationId xmlns:a16="http://schemas.microsoft.com/office/drawing/2014/main" id="{789E20C7-BB50-4317-93C7-90C8ED80B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56687" y="1930986"/>
            <a:ext cx="0" cy="3200400"/>
          </a:xfrm>
          <a:prstGeom prst="line">
            <a:avLst/>
          </a:prstGeom>
          <a:ln w="15875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8422" y="881798"/>
            <a:ext cx="5289376" cy="4686903"/>
          </a:xfrm>
        </p:spPr>
        <p:txBody>
          <a:bodyPr anchor="ctr">
            <a:normAutofit/>
          </a:bodyPr>
          <a:lstStyle/>
          <a:p>
            <a:r>
              <a:rPr lang="es-ES" sz="1600" dirty="0">
                <a:solidFill>
                  <a:schemeClr val="tx1"/>
                </a:solidFill>
              </a:rPr>
              <a:t>Te recomiendo </a:t>
            </a:r>
            <a:r>
              <a:rPr lang="es-ES" sz="1600" dirty="0" err="1">
                <a:solidFill>
                  <a:schemeClr val="tx1"/>
                </a:solidFill>
              </a:rPr>
              <a:t>Elementor</a:t>
            </a:r>
            <a:r>
              <a:rPr lang="es-ES" sz="1600" dirty="0">
                <a:solidFill>
                  <a:schemeClr val="tx1"/>
                </a:solidFill>
              </a:rPr>
              <a:t> porque...</a:t>
            </a:r>
          </a:p>
          <a:p>
            <a:pPr marL="0" indent="0">
              <a:buNone/>
            </a:pPr>
            <a:endParaRPr lang="es-ES" sz="1600" dirty="0">
              <a:solidFill>
                <a:schemeClr val="tx1"/>
              </a:solidFill>
            </a:endParaRPr>
          </a:p>
          <a:p>
            <a:pPr lvl="1"/>
            <a:r>
              <a:rPr lang="es-ES" dirty="0">
                <a:solidFill>
                  <a:schemeClr val="tx1"/>
                </a:solidFill>
              </a:rPr>
              <a:t>No es un plugin pesado</a:t>
            </a:r>
          </a:p>
          <a:p>
            <a:pPr lvl="1"/>
            <a:r>
              <a:rPr lang="es-ES" dirty="0">
                <a:solidFill>
                  <a:schemeClr val="tx1"/>
                </a:solidFill>
              </a:rPr>
              <a:t>No ralentiza la página tanto como otros…</a:t>
            </a:r>
          </a:p>
          <a:p>
            <a:pPr lvl="2"/>
            <a:r>
              <a:rPr lang="es-ES" dirty="0">
                <a:solidFill>
                  <a:schemeClr val="tx1"/>
                </a:solidFill>
              </a:rPr>
              <a:t>Visual </a:t>
            </a:r>
            <a:r>
              <a:rPr lang="es-ES" dirty="0" err="1">
                <a:solidFill>
                  <a:schemeClr val="tx1"/>
                </a:solidFill>
              </a:rPr>
              <a:t>Composer</a:t>
            </a:r>
            <a:endParaRPr lang="es-ES" dirty="0">
              <a:solidFill>
                <a:schemeClr val="tx1"/>
              </a:solidFill>
            </a:endParaRPr>
          </a:p>
          <a:p>
            <a:pPr lvl="2"/>
            <a:r>
              <a:rPr lang="es-ES" dirty="0">
                <a:solidFill>
                  <a:schemeClr val="tx1"/>
                </a:solidFill>
              </a:rPr>
              <a:t>Avada</a:t>
            </a:r>
          </a:p>
          <a:p>
            <a:pPr lvl="2"/>
            <a:r>
              <a:rPr lang="es-ES" dirty="0">
                <a:solidFill>
                  <a:schemeClr val="tx1"/>
                </a:solidFill>
              </a:rPr>
              <a:t>…</a:t>
            </a:r>
          </a:p>
          <a:p>
            <a:pPr lvl="1"/>
            <a:r>
              <a:rPr lang="es-ES" dirty="0">
                <a:solidFill>
                  <a:schemeClr val="tx1"/>
                </a:solidFill>
              </a:rPr>
              <a:t>No genera tanto código basura como otros constructores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0308D749-5984-4BB8-A788-A85D24304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b="0" i="0" kern="1200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solidFill>
                <a:srgbClr val="B31166"/>
              </a:solidFill>
            </a:endParaRP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95B8172D-A4C8-41B4-8991-78BBEC4039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7718854" y="6391839"/>
            <a:ext cx="2997637" cy="30479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l" defTabSz="457200" rtl="0" eaLnBrk="1" latinLnBrk="0" hangingPunct="1">
              <a:defRPr sz="1000" b="0" i="0" kern="1200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US" b="1" dirty="0">
              <a:solidFill>
                <a:srgbClr val="B311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7234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3198960"/>
            <a:ext cx="8825658" cy="913083"/>
          </a:xfrm>
        </p:spPr>
        <p:txBody>
          <a:bodyPr/>
          <a:lstStyle/>
          <a:p>
            <a:r>
              <a:rPr lang="es-ES" dirty="0"/>
              <a:t>Añade separadores. </a:t>
            </a:r>
          </a:p>
        </p:txBody>
      </p:sp>
    </p:spTree>
    <p:extLst>
      <p:ext uri="{BB962C8B-B14F-4D97-AF65-F5344CB8AC3E}">
        <p14:creationId xmlns:p14="http://schemas.microsoft.com/office/powerpoint/2010/main" val="284605135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Añade separadores.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672320"/>
            <a:ext cx="8825659" cy="2016315"/>
          </a:xfrm>
        </p:spPr>
        <p:txBody>
          <a:bodyPr>
            <a:normAutofit/>
          </a:bodyPr>
          <a:lstStyle/>
          <a:p>
            <a:r>
              <a:rPr lang="es-ES" dirty="0"/>
              <a:t>Añade una sección.</a:t>
            </a:r>
          </a:p>
          <a:p>
            <a:r>
              <a:rPr lang="es-ES" dirty="0"/>
              <a:t>Que sea de tamaño extendido.</a:t>
            </a:r>
          </a:p>
          <a:p>
            <a:r>
              <a:rPr lang="es-ES" dirty="0"/>
              <a:t>Añade una foto.</a:t>
            </a:r>
          </a:p>
          <a:p>
            <a:r>
              <a:rPr lang="es-ES" dirty="0"/>
              <a:t>Añade texto.</a:t>
            </a:r>
          </a:p>
          <a:p>
            <a:r>
              <a:rPr lang="es-ES" dirty="0"/>
              <a:t>Retoca el conjunto.</a:t>
            </a:r>
          </a:p>
        </p:txBody>
      </p:sp>
    </p:spTree>
    <p:extLst>
      <p:ext uri="{BB962C8B-B14F-4D97-AF65-F5344CB8AC3E}">
        <p14:creationId xmlns:p14="http://schemas.microsoft.com/office/powerpoint/2010/main" val="134786750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3198960"/>
            <a:ext cx="8825658" cy="913083"/>
          </a:xfrm>
        </p:spPr>
        <p:txBody>
          <a:bodyPr/>
          <a:lstStyle/>
          <a:p>
            <a:r>
              <a:rPr lang="es-ES" dirty="0"/>
              <a:t>Menú, </a:t>
            </a:r>
            <a:r>
              <a:rPr lang="es-ES" dirty="0" err="1"/>
              <a:t>header</a:t>
            </a:r>
            <a:r>
              <a:rPr lang="es-ES" dirty="0"/>
              <a:t>, </a:t>
            </a:r>
            <a:r>
              <a:rPr lang="es-ES" dirty="0" err="1"/>
              <a:t>body</a:t>
            </a:r>
            <a:r>
              <a:rPr lang="es-ES" dirty="0"/>
              <a:t> y </a:t>
            </a:r>
            <a:r>
              <a:rPr lang="es-ES" dirty="0" err="1"/>
              <a:t>footer</a:t>
            </a:r>
            <a:r>
              <a:rPr lang="es-E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5728719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Menú + </a:t>
            </a:r>
            <a:r>
              <a:rPr lang="es-ES" dirty="0" err="1"/>
              <a:t>Header</a:t>
            </a:r>
            <a:r>
              <a:rPr lang="es-ES" dirty="0"/>
              <a:t>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69" y="2522128"/>
            <a:ext cx="8825659" cy="791523"/>
          </a:xfrm>
        </p:spPr>
        <p:txBody>
          <a:bodyPr>
            <a:normAutofit/>
          </a:bodyPr>
          <a:lstStyle/>
          <a:p>
            <a:r>
              <a:rPr lang="es-ES" dirty="0"/>
              <a:t>Se pueden generar menús y </a:t>
            </a:r>
            <a:r>
              <a:rPr lang="es-ES" dirty="0" err="1"/>
              <a:t>headers</a:t>
            </a:r>
            <a:r>
              <a:rPr lang="es-ES" dirty="0"/>
              <a:t> específicos desde </a:t>
            </a:r>
            <a:r>
              <a:rPr lang="es-ES" dirty="0" err="1"/>
              <a:t>Elementor</a:t>
            </a:r>
            <a:r>
              <a:rPr lang="es-ES" dirty="0"/>
              <a:t>.</a:t>
            </a:r>
          </a:p>
          <a:p>
            <a:r>
              <a:rPr lang="es-ES" dirty="0"/>
              <a:t>Podemos sustituir los menús y </a:t>
            </a:r>
            <a:r>
              <a:rPr lang="es-ES" dirty="0" err="1"/>
              <a:t>headers</a:t>
            </a:r>
            <a:r>
              <a:rPr lang="es-ES" dirty="0"/>
              <a:t> prediseñados de las plantillas.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D801FBF-E795-402B-BF22-A99735525A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86" y="4155147"/>
            <a:ext cx="10508828" cy="1108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40778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Body</a:t>
            </a:r>
            <a:r>
              <a:rPr lang="es-ES" dirty="0"/>
              <a:t>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3003686"/>
            <a:ext cx="8825659" cy="2377044"/>
          </a:xfrm>
        </p:spPr>
        <p:txBody>
          <a:bodyPr>
            <a:normAutofit/>
          </a:bodyPr>
          <a:lstStyle/>
          <a:p>
            <a:r>
              <a:rPr lang="es-ES" dirty="0"/>
              <a:t>El </a:t>
            </a:r>
            <a:r>
              <a:rPr lang="es-ES" dirty="0" err="1"/>
              <a:t>body</a:t>
            </a:r>
            <a:r>
              <a:rPr lang="es-ES" dirty="0"/>
              <a:t> o cuerpo de la web es todo el diseño que contiene…</a:t>
            </a:r>
          </a:p>
          <a:p>
            <a:pPr lvl="1"/>
            <a:r>
              <a:rPr lang="es-ES" dirty="0"/>
              <a:t>Textos</a:t>
            </a:r>
          </a:p>
          <a:p>
            <a:pPr lvl="1"/>
            <a:r>
              <a:rPr lang="es-ES" dirty="0"/>
              <a:t>Fotos</a:t>
            </a:r>
          </a:p>
          <a:p>
            <a:pPr lvl="1"/>
            <a:r>
              <a:rPr lang="es-ES" dirty="0" err="1"/>
              <a:t>CTA´s</a:t>
            </a:r>
            <a:endParaRPr lang="es-ES" dirty="0"/>
          </a:p>
          <a:p>
            <a:pPr lvl="1"/>
            <a:r>
              <a:rPr lang="es-ES" dirty="0"/>
              <a:t>Botones</a:t>
            </a:r>
          </a:p>
          <a:p>
            <a:pPr lvl="1"/>
            <a:r>
              <a:rPr lang="es-ES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52329427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Footer</a:t>
            </a:r>
            <a:r>
              <a:rPr lang="es-ES" dirty="0"/>
              <a:t>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69" y="2522128"/>
            <a:ext cx="8825659" cy="791523"/>
          </a:xfrm>
        </p:spPr>
        <p:txBody>
          <a:bodyPr>
            <a:normAutofit/>
          </a:bodyPr>
          <a:lstStyle/>
          <a:p>
            <a:r>
              <a:rPr lang="es-ES" dirty="0"/>
              <a:t>Se pueden generar </a:t>
            </a:r>
            <a:r>
              <a:rPr lang="es-ES" dirty="0" err="1"/>
              <a:t>footers</a:t>
            </a:r>
            <a:r>
              <a:rPr lang="es-ES" dirty="0"/>
              <a:t> específicos desde </a:t>
            </a:r>
            <a:r>
              <a:rPr lang="es-ES" dirty="0" err="1"/>
              <a:t>Elementor</a:t>
            </a:r>
            <a:r>
              <a:rPr lang="es-ES" dirty="0"/>
              <a:t>.</a:t>
            </a:r>
          </a:p>
          <a:p>
            <a:r>
              <a:rPr lang="es-ES" dirty="0"/>
              <a:t>Podemos sustituir los </a:t>
            </a:r>
            <a:r>
              <a:rPr lang="es-ES" dirty="0" err="1"/>
              <a:t>footers</a:t>
            </a:r>
            <a:r>
              <a:rPr lang="es-ES" dirty="0"/>
              <a:t> prediseñados de las plantillas.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11AEE2E-3B78-4CB5-9CF8-D5B54F076A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85" y="3933681"/>
            <a:ext cx="10508830" cy="2074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03346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2972458"/>
            <a:ext cx="8825658" cy="913083"/>
          </a:xfrm>
        </p:spPr>
        <p:txBody>
          <a:bodyPr/>
          <a:lstStyle/>
          <a:p>
            <a:r>
              <a:rPr lang="es-ES" dirty="0"/>
              <a:t>Formularios de contacto. </a:t>
            </a:r>
          </a:p>
        </p:txBody>
      </p:sp>
    </p:spTree>
    <p:extLst>
      <p:ext uri="{BB962C8B-B14F-4D97-AF65-F5344CB8AC3E}">
        <p14:creationId xmlns:p14="http://schemas.microsoft.com/office/powerpoint/2010/main" val="74410997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Formularios de contacto.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0D81A67D-CF12-481F-BFC8-C37B4C8412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471" y="2395082"/>
            <a:ext cx="6749057" cy="430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90591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3660355"/>
            <a:ext cx="8825658" cy="913083"/>
          </a:xfrm>
        </p:spPr>
        <p:txBody>
          <a:bodyPr/>
          <a:lstStyle/>
          <a:p>
            <a:r>
              <a:rPr lang="es-ES" dirty="0" err="1"/>
              <a:t>Elementor</a:t>
            </a:r>
            <a:r>
              <a:rPr lang="es-ES" dirty="0"/>
              <a:t> te permite visualizar en multidispositivo. </a:t>
            </a:r>
          </a:p>
        </p:txBody>
      </p:sp>
    </p:spTree>
    <p:extLst>
      <p:ext uri="{BB962C8B-B14F-4D97-AF65-F5344CB8AC3E}">
        <p14:creationId xmlns:p14="http://schemas.microsoft.com/office/powerpoint/2010/main" val="339864111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Visualización multidispositivo.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379515"/>
            <a:ext cx="8825659" cy="363685"/>
          </a:xfrm>
        </p:spPr>
        <p:txBody>
          <a:bodyPr>
            <a:normAutofit lnSpcReduction="10000"/>
          </a:bodyPr>
          <a:lstStyle/>
          <a:p>
            <a:r>
              <a:rPr lang="es-ES" dirty="0"/>
              <a:t>Desktop.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8D08DBF-9543-4814-84ED-F4FAA407DD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776" y="3052051"/>
            <a:ext cx="8951053" cy="330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573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2090176"/>
            <a:ext cx="8825658" cy="2677648"/>
          </a:xfrm>
        </p:spPr>
        <p:txBody>
          <a:bodyPr/>
          <a:lstStyle/>
          <a:p>
            <a:r>
              <a:rPr lang="es-ES" dirty="0"/>
              <a:t>Entonces…</a:t>
            </a:r>
            <a:br>
              <a:rPr lang="es-ES" dirty="0"/>
            </a:br>
            <a:r>
              <a:rPr lang="es-ES" dirty="0"/>
              <a:t>¿qué diferencia hay con otros constructores?</a:t>
            </a:r>
          </a:p>
        </p:txBody>
      </p:sp>
    </p:spTree>
    <p:extLst>
      <p:ext uri="{BB962C8B-B14F-4D97-AF65-F5344CB8AC3E}">
        <p14:creationId xmlns:p14="http://schemas.microsoft.com/office/powerpoint/2010/main" val="312504583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Visualización multidispositivo.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379515"/>
            <a:ext cx="8825659" cy="363685"/>
          </a:xfrm>
        </p:spPr>
        <p:txBody>
          <a:bodyPr>
            <a:normAutofit lnSpcReduction="10000"/>
          </a:bodyPr>
          <a:lstStyle/>
          <a:p>
            <a:r>
              <a:rPr lang="es-ES" dirty="0"/>
              <a:t>Tablet.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A7A70D7-D60C-4CFD-8359-FB6D267098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614" y="3094485"/>
            <a:ext cx="8556772" cy="3157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83729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Visualización multidispositivo.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379515"/>
            <a:ext cx="8825659" cy="363685"/>
          </a:xfrm>
        </p:spPr>
        <p:txBody>
          <a:bodyPr>
            <a:normAutofit lnSpcReduction="10000"/>
          </a:bodyPr>
          <a:lstStyle/>
          <a:p>
            <a:r>
              <a:rPr lang="es-ES" dirty="0"/>
              <a:t>Móvil.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364D509-F800-47F5-B645-3C8B114930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765" y="2988412"/>
            <a:ext cx="8910810" cy="3248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67396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3744245"/>
            <a:ext cx="8825658" cy="913083"/>
          </a:xfrm>
        </p:spPr>
        <p:txBody>
          <a:bodyPr/>
          <a:lstStyle/>
          <a:p>
            <a:r>
              <a:rPr lang="es-ES" dirty="0" err="1"/>
              <a:t>Elementor</a:t>
            </a:r>
            <a:r>
              <a:rPr lang="es-ES" dirty="0"/>
              <a:t> te permite retocar la visualización en los diferentes dispositivos. </a:t>
            </a:r>
          </a:p>
        </p:txBody>
      </p:sp>
    </p:spTree>
    <p:extLst>
      <p:ext uri="{BB962C8B-B14F-4D97-AF65-F5344CB8AC3E}">
        <p14:creationId xmlns:p14="http://schemas.microsoft.com/office/powerpoint/2010/main" val="183607038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3660355"/>
            <a:ext cx="8825658" cy="913083"/>
          </a:xfrm>
        </p:spPr>
        <p:txBody>
          <a:bodyPr/>
          <a:lstStyle/>
          <a:p>
            <a:r>
              <a:rPr lang="es-ES" dirty="0"/>
              <a:t>Cosas que se pueden hacer</a:t>
            </a:r>
          </a:p>
        </p:txBody>
      </p:sp>
    </p:spTree>
    <p:extLst>
      <p:ext uri="{BB962C8B-B14F-4D97-AF65-F5344CB8AC3E}">
        <p14:creationId xmlns:p14="http://schemas.microsoft.com/office/powerpoint/2010/main" val="305156812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3660355"/>
            <a:ext cx="8825658" cy="913083"/>
          </a:xfrm>
        </p:spPr>
        <p:txBody>
          <a:bodyPr/>
          <a:lstStyle/>
          <a:p>
            <a:r>
              <a:rPr lang="es-ES" dirty="0"/>
              <a:t>Cambiar el tamaño de letra en cada dispositivo</a:t>
            </a:r>
          </a:p>
        </p:txBody>
      </p:sp>
    </p:spTree>
    <p:extLst>
      <p:ext uri="{BB962C8B-B14F-4D97-AF65-F5344CB8AC3E}">
        <p14:creationId xmlns:p14="http://schemas.microsoft.com/office/powerpoint/2010/main" val="290885645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Cambiar el tamaño de letra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379515"/>
            <a:ext cx="8825659" cy="363685"/>
          </a:xfrm>
        </p:spPr>
        <p:txBody>
          <a:bodyPr>
            <a:normAutofit lnSpcReduction="10000"/>
          </a:bodyPr>
          <a:lstStyle/>
          <a:p>
            <a:r>
              <a:rPr lang="es-ES" dirty="0"/>
              <a:t>Desktop.</a:t>
            </a:r>
          </a:p>
        </p:txBody>
      </p:sp>
      <p:pic>
        <p:nvPicPr>
          <p:cNvPr id="6" name="Imagen 5" descr="Imagen que contiene texto&#10;&#10;Descripción generada automáticamente">
            <a:extLst>
              <a:ext uri="{FF2B5EF4-FFF2-40B4-BE49-F238E27FC236}">
                <a16:creationId xmlns:a16="http://schemas.microsoft.com/office/drawing/2014/main" id="{6ACC286D-2551-4C0E-8A3A-EBB22A1C2F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431" y="2743200"/>
            <a:ext cx="6454398" cy="3609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14110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Cambiar el tamaño de letra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379515"/>
            <a:ext cx="8825659" cy="363685"/>
          </a:xfrm>
        </p:spPr>
        <p:txBody>
          <a:bodyPr>
            <a:normAutofit lnSpcReduction="10000"/>
          </a:bodyPr>
          <a:lstStyle/>
          <a:p>
            <a:r>
              <a:rPr lang="es-ES" dirty="0"/>
              <a:t>Tablet.</a:t>
            </a:r>
          </a:p>
        </p:txBody>
      </p:sp>
      <p:pic>
        <p:nvPicPr>
          <p:cNvPr id="5" name="Imagen 4" descr="Imagen que contiene exterior, electrónica, pared, foto&#10;&#10;Descripción generada automáticamente">
            <a:extLst>
              <a:ext uri="{FF2B5EF4-FFF2-40B4-BE49-F238E27FC236}">
                <a16:creationId xmlns:a16="http://schemas.microsoft.com/office/drawing/2014/main" id="{6F344960-1C18-4194-9B7B-815CBA637E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511" y="2561357"/>
            <a:ext cx="422697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08885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Cambiar el tamaño de letra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379515"/>
            <a:ext cx="8825659" cy="363685"/>
          </a:xfrm>
        </p:spPr>
        <p:txBody>
          <a:bodyPr>
            <a:normAutofit lnSpcReduction="10000"/>
          </a:bodyPr>
          <a:lstStyle/>
          <a:p>
            <a:r>
              <a:rPr lang="es-ES" dirty="0"/>
              <a:t>Móvil.</a:t>
            </a:r>
          </a:p>
        </p:txBody>
      </p:sp>
      <p:pic>
        <p:nvPicPr>
          <p:cNvPr id="6" name="Imagen 5" descr="Imagen que contiene electrónica&#10;&#10;Descripción generada automáticamente">
            <a:extLst>
              <a:ext uri="{FF2B5EF4-FFF2-40B4-BE49-F238E27FC236}">
                <a16:creationId xmlns:a16="http://schemas.microsoft.com/office/drawing/2014/main" id="{98767ACB-2869-4539-B036-F6688936EB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657" y="2561357"/>
            <a:ext cx="206800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39296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3660355"/>
            <a:ext cx="8825658" cy="913083"/>
          </a:xfrm>
        </p:spPr>
        <p:txBody>
          <a:bodyPr/>
          <a:lstStyle/>
          <a:p>
            <a:r>
              <a:rPr lang="es-ES" dirty="0"/>
              <a:t>Modificar el </a:t>
            </a:r>
            <a:r>
              <a:rPr lang="es-ES" dirty="0" err="1"/>
              <a:t>padding</a:t>
            </a:r>
            <a:r>
              <a:rPr lang="es-ES" dirty="0"/>
              <a:t> o el </a:t>
            </a:r>
            <a:r>
              <a:rPr lang="es-ES" dirty="0" err="1"/>
              <a:t>margin</a:t>
            </a:r>
            <a:r>
              <a:rPr lang="es-ES" dirty="0"/>
              <a:t> para adecuarlo al dispositivo</a:t>
            </a:r>
          </a:p>
        </p:txBody>
      </p:sp>
    </p:spTree>
    <p:extLst>
      <p:ext uri="{BB962C8B-B14F-4D97-AF65-F5344CB8AC3E}">
        <p14:creationId xmlns:p14="http://schemas.microsoft.com/office/powerpoint/2010/main" val="81613446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/>
              <a:t>Modificar el </a:t>
            </a:r>
            <a:r>
              <a:rPr lang="es-ES" dirty="0" err="1"/>
              <a:t>padding</a:t>
            </a:r>
            <a:r>
              <a:rPr lang="es-ES" dirty="0"/>
              <a:t> y el </a:t>
            </a:r>
            <a:r>
              <a:rPr lang="es-ES" dirty="0" err="1"/>
              <a:t>margin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884841"/>
            <a:ext cx="8825659" cy="3227201"/>
          </a:xfrm>
        </p:spPr>
        <p:txBody>
          <a:bodyPr>
            <a:normAutofit/>
          </a:bodyPr>
          <a:lstStyle/>
          <a:p>
            <a:r>
              <a:rPr lang="es-ES" dirty="0"/>
              <a:t>Tablet / móvil</a:t>
            </a:r>
          </a:p>
          <a:p>
            <a:r>
              <a:rPr lang="es-ES" dirty="0"/>
              <a:t>PROCEDIMIENTO</a:t>
            </a:r>
          </a:p>
          <a:p>
            <a:r>
              <a:rPr lang="es-ES" dirty="0" err="1"/>
              <a:t>Padding</a:t>
            </a:r>
            <a:r>
              <a:rPr lang="es-ES" dirty="0"/>
              <a:t> y </a:t>
            </a:r>
            <a:r>
              <a:rPr lang="es-ES" dirty="0" err="1"/>
              <a:t>margin</a:t>
            </a:r>
            <a:r>
              <a:rPr lang="es-ES" dirty="0"/>
              <a:t> &gt; seleccionamos sección/columna/widget &gt; edición sección “Avanzado” &gt; “Avanzado” &gt; margen y relleno</a:t>
            </a:r>
          </a:p>
          <a:p>
            <a:pPr marL="0" indent="0">
              <a:buNone/>
            </a:pP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30628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Diferencia con otros constructores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993043"/>
            <a:ext cx="8825659" cy="2891289"/>
          </a:xfrm>
        </p:spPr>
        <p:txBody>
          <a:bodyPr>
            <a:normAutofit fontScale="92500" lnSpcReduction="10000"/>
          </a:bodyPr>
          <a:lstStyle/>
          <a:p>
            <a:r>
              <a:rPr lang="es-ES" dirty="0"/>
              <a:t>Una de las grandes diferencias es que los cambios que realizas son en vivo.</a:t>
            </a:r>
          </a:p>
          <a:p>
            <a:r>
              <a:rPr lang="es-ES" dirty="0"/>
              <a:t>La forma de trabajar se asemeja a los editores de texto y gráficos que existen en el mercado del tipo (Word, OpenOffice, etc..)</a:t>
            </a:r>
          </a:p>
          <a:p>
            <a:r>
              <a:rPr lang="es-ES" dirty="0"/>
              <a:t>Además, los elementos son “drag and </a:t>
            </a:r>
            <a:r>
              <a:rPr lang="es-ES" dirty="0" err="1"/>
              <a:t>drop</a:t>
            </a:r>
            <a:r>
              <a:rPr lang="es-ES" dirty="0"/>
              <a:t>” (es decir, de arrastrar y soltar)</a:t>
            </a:r>
          </a:p>
          <a:p>
            <a:r>
              <a:rPr lang="es-ES" dirty="0"/>
              <a:t>Se puede cambiar la disposición de los elementos desde un mapeado de página, simplemente arrastrando y soltando.</a:t>
            </a:r>
          </a:p>
          <a:p>
            <a:r>
              <a:rPr lang="es-ES" dirty="0"/>
              <a:t>Visualización aproximada del sitio web en los diferentes dispositivos (ordenador, </a:t>
            </a:r>
            <a:r>
              <a:rPr lang="es-ES" dirty="0" err="1"/>
              <a:t>tablet</a:t>
            </a:r>
            <a:r>
              <a:rPr lang="es-ES" dirty="0"/>
              <a:t>, móvil), simplemente pulsando un botón.</a:t>
            </a:r>
          </a:p>
          <a:p>
            <a:r>
              <a:rPr lang="es-ES" dirty="0"/>
              <a:t>Simplicidad.</a:t>
            </a:r>
          </a:p>
        </p:txBody>
      </p:sp>
    </p:spTree>
    <p:extLst>
      <p:ext uri="{BB962C8B-B14F-4D97-AF65-F5344CB8AC3E}">
        <p14:creationId xmlns:p14="http://schemas.microsoft.com/office/powerpoint/2010/main" val="336646160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3660355"/>
            <a:ext cx="8825658" cy="913083"/>
          </a:xfrm>
        </p:spPr>
        <p:txBody>
          <a:bodyPr/>
          <a:lstStyle/>
          <a:p>
            <a:r>
              <a:rPr lang="es-ES" dirty="0"/>
              <a:t>Cambiar el orden de las imágenes y los textos</a:t>
            </a:r>
          </a:p>
        </p:txBody>
      </p:sp>
    </p:spTree>
    <p:extLst>
      <p:ext uri="{BB962C8B-B14F-4D97-AF65-F5344CB8AC3E}">
        <p14:creationId xmlns:p14="http://schemas.microsoft.com/office/powerpoint/2010/main" val="156767522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Cambiar el orden de imágenes y textos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884841"/>
            <a:ext cx="8825659" cy="3227201"/>
          </a:xfrm>
        </p:spPr>
        <p:txBody>
          <a:bodyPr>
            <a:normAutofit/>
          </a:bodyPr>
          <a:lstStyle/>
          <a:p>
            <a:r>
              <a:rPr lang="es-ES" dirty="0"/>
              <a:t>Tablet / móvil</a:t>
            </a:r>
          </a:p>
          <a:p>
            <a:r>
              <a:rPr lang="es-ES" dirty="0"/>
              <a:t>PROCEDIMIENTO</a:t>
            </a:r>
          </a:p>
          <a:p>
            <a:r>
              <a:rPr lang="es-ES" dirty="0"/>
              <a:t>Para invertir imágenes y los textos &gt; seleccionamos sección &gt; edición sección “Avanzado” &gt; “</a:t>
            </a:r>
            <a:r>
              <a:rPr lang="es-ES" dirty="0" err="1"/>
              <a:t>Responsive</a:t>
            </a:r>
            <a:r>
              <a:rPr lang="es-ES" dirty="0"/>
              <a:t>” &gt; Columnas invertidas (</a:t>
            </a:r>
            <a:r>
              <a:rPr lang="es-ES" dirty="0" err="1"/>
              <a:t>tablet</a:t>
            </a:r>
            <a:r>
              <a:rPr lang="es-ES" dirty="0"/>
              <a:t>/móvil)</a:t>
            </a:r>
          </a:p>
          <a:p>
            <a:pPr marL="0" indent="0">
              <a:buNone/>
            </a:pP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1089527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3672387"/>
            <a:ext cx="8825658" cy="913083"/>
          </a:xfrm>
        </p:spPr>
        <p:txBody>
          <a:bodyPr/>
          <a:lstStyle/>
          <a:p>
            <a:r>
              <a:rPr lang="es-ES" dirty="0"/>
              <a:t>Mostrar (o no) productos en los diferentes dispositivos</a:t>
            </a:r>
          </a:p>
        </p:txBody>
      </p:sp>
    </p:spTree>
    <p:extLst>
      <p:ext uri="{BB962C8B-B14F-4D97-AF65-F5344CB8AC3E}">
        <p14:creationId xmlns:p14="http://schemas.microsoft.com/office/powerpoint/2010/main" val="151931689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Mostrar en diferentes dispositivos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8949" y="2657131"/>
            <a:ext cx="8825659" cy="3227201"/>
          </a:xfrm>
        </p:spPr>
        <p:txBody>
          <a:bodyPr>
            <a:normAutofit/>
          </a:bodyPr>
          <a:lstStyle/>
          <a:p>
            <a:r>
              <a:rPr lang="es-ES" dirty="0"/>
              <a:t>Desktop/</a:t>
            </a:r>
            <a:r>
              <a:rPr lang="es-ES" dirty="0" err="1"/>
              <a:t>tablet</a:t>
            </a:r>
            <a:r>
              <a:rPr lang="es-ES" dirty="0"/>
              <a:t> / móvil</a:t>
            </a:r>
          </a:p>
          <a:p>
            <a:r>
              <a:rPr lang="es-ES" dirty="0"/>
              <a:t>PROCEDIMIENTO</a:t>
            </a:r>
          </a:p>
          <a:p>
            <a:r>
              <a:rPr lang="es-ES" dirty="0"/>
              <a:t>Podemos mostrar o no lo que vemos&gt; seleccionamos sección/columna/widget &gt; edición “Avanzado” &gt; “</a:t>
            </a:r>
            <a:r>
              <a:rPr lang="es-ES" dirty="0" err="1"/>
              <a:t>Responsive</a:t>
            </a:r>
            <a:r>
              <a:rPr lang="es-ES" dirty="0"/>
              <a:t>” &gt; Ocultar en escritorio </a:t>
            </a:r>
          </a:p>
          <a:p>
            <a:pPr marL="0" indent="0">
              <a:buNone/>
            </a:pP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1136349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3660355"/>
            <a:ext cx="8825658" cy="913083"/>
          </a:xfrm>
        </p:spPr>
        <p:txBody>
          <a:bodyPr/>
          <a:lstStyle/>
          <a:p>
            <a:r>
              <a:rPr lang="es-ES" dirty="0"/>
              <a:t>Poner 2 productos en paralelo en móvil</a:t>
            </a:r>
          </a:p>
        </p:txBody>
      </p:sp>
    </p:spTree>
    <p:extLst>
      <p:ext uri="{BB962C8B-B14F-4D97-AF65-F5344CB8AC3E}">
        <p14:creationId xmlns:p14="http://schemas.microsoft.com/office/powerpoint/2010/main" val="356596980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/>
              <a:t>Poner 2 columnas al 50%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379515"/>
            <a:ext cx="8825659" cy="363685"/>
          </a:xfrm>
        </p:spPr>
        <p:txBody>
          <a:bodyPr>
            <a:normAutofit lnSpcReduction="10000"/>
          </a:bodyPr>
          <a:lstStyle/>
          <a:p>
            <a:r>
              <a:rPr lang="es-ES" dirty="0"/>
              <a:t>Visualización Desktop</a:t>
            </a:r>
          </a:p>
        </p:txBody>
      </p:sp>
      <p:pic>
        <p:nvPicPr>
          <p:cNvPr id="6" name="Imagen 5" descr="Imagen que contiene captura de pantalla&#10;&#10;Descripción generada automáticamente">
            <a:extLst>
              <a:ext uri="{FF2B5EF4-FFF2-40B4-BE49-F238E27FC236}">
                <a16:creationId xmlns:a16="http://schemas.microsoft.com/office/drawing/2014/main" id="{A0A5E2D0-10A1-440D-8DCC-81858E6E88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984" y="2864927"/>
            <a:ext cx="6649501" cy="377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92965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/>
              <a:t>Poner 2 columnas al 50%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379515"/>
            <a:ext cx="8825659" cy="363685"/>
          </a:xfrm>
        </p:spPr>
        <p:txBody>
          <a:bodyPr>
            <a:normAutofit lnSpcReduction="10000"/>
          </a:bodyPr>
          <a:lstStyle/>
          <a:p>
            <a:r>
              <a:rPr lang="es-ES" dirty="0"/>
              <a:t>Visualización Móvil</a:t>
            </a:r>
          </a:p>
        </p:txBody>
      </p:sp>
      <p:pic>
        <p:nvPicPr>
          <p:cNvPr id="5" name="Imagen 4" descr="Imagen que contiene captura de pantalla&#10;&#10;Descripción generada automáticamente">
            <a:extLst>
              <a:ext uri="{FF2B5EF4-FFF2-40B4-BE49-F238E27FC236}">
                <a16:creationId xmlns:a16="http://schemas.microsoft.com/office/drawing/2014/main" id="{2731CA4A-5E96-42DB-BBF5-41616436D3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2379515"/>
            <a:ext cx="2230725" cy="404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97032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/>
              <a:t>Poner 2 columnas al 50%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379515"/>
            <a:ext cx="7042557" cy="4140972"/>
          </a:xfrm>
        </p:spPr>
        <p:txBody>
          <a:bodyPr>
            <a:normAutofit/>
          </a:bodyPr>
          <a:lstStyle/>
          <a:p>
            <a:r>
              <a:rPr lang="es-ES" dirty="0"/>
              <a:t>Visualización Móvil 50%</a:t>
            </a:r>
          </a:p>
          <a:p>
            <a:r>
              <a:rPr lang="es-ES" dirty="0"/>
              <a:t>PROCEDIMIENTO</a:t>
            </a:r>
          </a:p>
          <a:p>
            <a:pPr lvl="1"/>
            <a:r>
              <a:rPr lang="es-ES" dirty="0"/>
              <a:t>Seleccionamos la columna 1</a:t>
            </a:r>
          </a:p>
          <a:p>
            <a:pPr lvl="1"/>
            <a:r>
              <a:rPr lang="es-ES" dirty="0"/>
              <a:t>En </a:t>
            </a:r>
            <a:r>
              <a:rPr lang="es-ES" b="1" dirty="0"/>
              <a:t>disposición &gt; ancho de la columna &gt; móvil</a:t>
            </a:r>
            <a:r>
              <a:rPr lang="es-ES" dirty="0"/>
              <a:t> -&gt; seleccionamos el 50%</a:t>
            </a:r>
          </a:p>
          <a:p>
            <a:pPr lvl="1"/>
            <a:r>
              <a:rPr lang="es-ES" dirty="0"/>
              <a:t>Seleccionamos la columna 2</a:t>
            </a:r>
          </a:p>
          <a:p>
            <a:pPr lvl="1"/>
            <a:r>
              <a:rPr lang="es-ES" dirty="0"/>
              <a:t>En </a:t>
            </a:r>
            <a:r>
              <a:rPr lang="es-ES" b="1" dirty="0"/>
              <a:t>disposición &gt; ancho de la columna &gt; móvil</a:t>
            </a:r>
            <a:r>
              <a:rPr lang="es-ES" dirty="0"/>
              <a:t> -&gt; seleccionamos el 50%</a:t>
            </a:r>
          </a:p>
          <a:p>
            <a:pPr lvl="1"/>
            <a:r>
              <a:rPr lang="es-ES" dirty="0"/>
              <a:t>Las columnas quedan emparejadas ocupando la mitad cada una</a:t>
            </a:r>
          </a:p>
        </p:txBody>
      </p:sp>
      <p:pic>
        <p:nvPicPr>
          <p:cNvPr id="6" name="Imagen 5" descr="Imagen que contiene captura de pantalla, texto&#10;&#10;Descripción generada automáticamente">
            <a:extLst>
              <a:ext uri="{FF2B5EF4-FFF2-40B4-BE49-F238E27FC236}">
                <a16:creationId xmlns:a16="http://schemas.microsoft.com/office/drawing/2014/main" id="{F02B7FEE-4CAB-473A-AD6C-C692FCD50F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25727" y="2379515"/>
            <a:ext cx="1783102" cy="414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66316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3429000"/>
            <a:ext cx="8825658" cy="913083"/>
          </a:xfrm>
        </p:spPr>
        <p:txBody>
          <a:bodyPr/>
          <a:lstStyle/>
          <a:p>
            <a:r>
              <a:rPr lang="es-ES" dirty="0"/>
              <a:t>Crea páginas que simulen categorías de </a:t>
            </a:r>
            <a:r>
              <a:rPr lang="es-ES" dirty="0" err="1"/>
              <a:t>WooCommerce</a:t>
            </a:r>
            <a:r>
              <a:rPr lang="es-E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3908621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4091D54B-59AB-4A5E-8E9E-0421BD66D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47CE62E-FFFD-4A1F-BA78-C3B89C36F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AE51FD27-6B6A-4D21-BF22-245DA9BD0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B8144315-1C5A-4185-A952-25D98D303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7145" y="1241266"/>
            <a:ext cx="4535926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2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Página para categorías en WooCommerce.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7145" y="4591665"/>
            <a:ext cx="4535926" cy="162232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0" i="0" kern="1200" cap="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Utiliza las páginas de tu WordPress, para simular categorías.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E2D86BB-893F-471B-AD66-50E01777C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3333" y="396837"/>
            <a:ext cx="6451503" cy="6058999"/>
            <a:chOff x="423333" y="396837"/>
            <a:chExt cx="6451503" cy="6058999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61E3F80D-79C6-468A-83E4-3FEA585566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flipH="1">
              <a:off x="423333" y="402165"/>
              <a:ext cx="522933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7" name="Freeform 5">
              <a:extLst>
                <a:ext uri="{FF2B5EF4-FFF2-40B4-BE49-F238E27FC236}">
                  <a16:creationId xmlns:a16="http://schemas.microsoft.com/office/drawing/2014/main" id="{009504C1-96CE-44B4-8DF0-613CF9D1DA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400000" flipH="1">
              <a:off x="3161515" y="2801722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38" name="Freeform 5">
              <a:extLst>
                <a:ext uri="{FF2B5EF4-FFF2-40B4-BE49-F238E27FC236}">
                  <a16:creationId xmlns:a16="http://schemas.microsoft.com/office/drawing/2014/main" id="{1F299836-4C10-4395-B386-C0FA537C41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677511" flipH="1">
              <a:off x="5004670" y="1826079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pic>
        <p:nvPicPr>
          <p:cNvPr id="9" name="Imagen 8">
            <a:extLst>
              <a:ext uri="{FF2B5EF4-FFF2-40B4-BE49-F238E27FC236}">
                <a16:creationId xmlns:a16="http://schemas.microsoft.com/office/drawing/2014/main" id="{1E16B977-DF64-40A2-AC7E-38A342FAEF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834" y="604596"/>
            <a:ext cx="3742336" cy="5648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007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2845185"/>
            <a:ext cx="8825658" cy="887916"/>
          </a:xfrm>
        </p:spPr>
        <p:txBody>
          <a:bodyPr/>
          <a:lstStyle/>
          <a:p>
            <a:r>
              <a:rPr lang="es-ES" dirty="0"/>
              <a:t>Ajustes de </a:t>
            </a:r>
            <a:r>
              <a:rPr lang="es-ES" dirty="0" err="1"/>
              <a:t>Elementor</a:t>
            </a:r>
            <a:r>
              <a:rPr lang="es-E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6439259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3660355"/>
            <a:ext cx="8825658" cy="913083"/>
          </a:xfrm>
        </p:spPr>
        <p:txBody>
          <a:bodyPr/>
          <a:lstStyle/>
          <a:p>
            <a:r>
              <a:rPr lang="es-ES" dirty="0"/>
              <a:t>También te permite retocar CSS, incluir HTML y </a:t>
            </a:r>
            <a:r>
              <a:rPr lang="es-ES" dirty="0" err="1"/>
              <a:t>ShortCodes</a:t>
            </a:r>
            <a:r>
              <a:rPr lang="es-E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9895355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/>
              <a:t>Incluir HTML, CSS o </a:t>
            </a:r>
            <a:r>
              <a:rPr lang="es-ES" dirty="0" err="1"/>
              <a:t>ShortCodes</a:t>
            </a:r>
            <a:endParaRPr lang="es-ES" dirty="0"/>
          </a:p>
        </p:txBody>
      </p:sp>
      <p:pic>
        <p:nvPicPr>
          <p:cNvPr id="8" name="Imagen 7" descr="Imagen que contiene captura de pantalla&#10;&#10;Descripción generada automáticamente">
            <a:extLst>
              <a:ext uri="{FF2B5EF4-FFF2-40B4-BE49-F238E27FC236}">
                <a16:creationId xmlns:a16="http://schemas.microsoft.com/office/drawing/2014/main" id="{C099E4FE-94CA-4B3C-B120-3A02717312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1983" y="2341418"/>
            <a:ext cx="1813064" cy="4383232"/>
          </a:xfrm>
          <a:prstGeom prst="rect">
            <a:avLst/>
          </a:prstGeom>
        </p:spPr>
      </p:pic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F633C00F-FE49-49D6-A071-A2CE06F729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379515"/>
            <a:ext cx="7042557" cy="4140972"/>
          </a:xfrm>
        </p:spPr>
        <p:txBody>
          <a:bodyPr>
            <a:normAutofit/>
          </a:bodyPr>
          <a:lstStyle/>
          <a:p>
            <a:r>
              <a:rPr lang="es-ES" dirty="0"/>
              <a:t>HTML</a:t>
            </a:r>
          </a:p>
          <a:p>
            <a:pPr lvl="1"/>
            <a:r>
              <a:rPr lang="es-ES" dirty="0"/>
              <a:t>Enlaces</a:t>
            </a:r>
          </a:p>
          <a:p>
            <a:pPr lvl="1"/>
            <a:r>
              <a:rPr lang="es-ES" dirty="0"/>
              <a:t>Listas &lt;</a:t>
            </a:r>
            <a:r>
              <a:rPr lang="es-ES" dirty="0" err="1"/>
              <a:t>ul</a:t>
            </a:r>
            <a:r>
              <a:rPr lang="es-ES" dirty="0"/>
              <a:t>&gt; &lt;</a:t>
            </a:r>
            <a:r>
              <a:rPr lang="es-ES" dirty="0" err="1"/>
              <a:t>ol</a:t>
            </a:r>
            <a:r>
              <a:rPr lang="es-ES" dirty="0"/>
              <a:t>&gt;</a:t>
            </a:r>
          </a:p>
          <a:p>
            <a:pPr lvl="1"/>
            <a:r>
              <a:rPr lang="es-ES" dirty="0"/>
              <a:t>….</a:t>
            </a:r>
          </a:p>
          <a:p>
            <a:r>
              <a:rPr lang="es-ES" dirty="0"/>
              <a:t>CSS</a:t>
            </a:r>
          </a:p>
          <a:p>
            <a:pPr lvl="1"/>
            <a:r>
              <a:rPr lang="es-ES" dirty="0"/>
              <a:t>Cambio tamaños</a:t>
            </a:r>
          </a:p>
          <a:p>
            <a:pPr lvl="1"/>
            <a:r>
              <a:rPr lang="es-ES" dirty="0"/>
              <a:t>Tipos de letra</a:t>
            </a:r>
          </a:p>
          <a:p>
            <a:pPr lvl="1"/>
            <a:r>
              <a:rPr lang="es-ES" dirty="0"/>
              <a:t>…</a:t>
            </a:r>
          </a:p>
          <a:p>
            <a:r>
              <a:rPr lang="es-ES" dirty="0" err="1"/>
              <a:t>SHORtCODES</a:t>
            </a:r>
            <a:endParaRPr lang="es-ES" dirty="0"/>
          </a:p>
          <a:p>
            <a:pPr lvl="1"/>
            <a:r>
              <a:rPr lang="es-ES" dirty="0"/>
              <a:t>Para productos de </a:t>
            </a:r>
            <a:r>
              <a:rPr lang="es-ES" dirty="0" err="1"/>
              <a:t>WooCommerce</a:t>
            </a:r>
            <a:endParaRPr lang="es-ES" dirty="0"/>
          </a:p>
          <a:p>
            <a:pPr lvl="1"/>
            <a:r>
              <a:rPr lang="es-ES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86311876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2972458"/>
            <a:ext cx="8825658" cy="913083"/>
          </a:xfrm>
        </p:spPr>
        <p:txBody>
          <a:bodyPr/>
          <a:lstStyle/>
          <a:p>
            <a:r>
              <a:rPr lang="es-ES" dirty="0"/>
              <a:t>Recursos de diseño</a:t>
            </a:r>
          </a:p>
        </p:txBody>
      </p:sp>
    </p:spTree>
    <p:extLst>
      <p:ext uri="{BB962C8B-B14F-4D97-AF65-F5344CB8AC3E}">
        <p14:creationId xmlns:p14="http://schemas.microsoft.com/office/powerpoint/2010/main" val="263352476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2972458"/>
            <a:ext cx="8825658" cy="913083"/>
          </a:xfrm>
        </p:spPr>
        <p:txBody>
          <a:bodyPr/>
          <a:lstStyle/>
          <a:p>
            <a:r>
              <a:rPr lang="es-ES" dirty="0"/>
              <a:t>Fondos de color o foto</a:t>
            </a:r>
          </a:p>
        </p:txBody>
      </p:sp>
    </p:spTree>
    <p:extLst>
      <p:ext uri="{BB962C8B-B14F-4D97-AF65-F5344CB8AC3E}">
        <p14:creationId xmlns:p14="http://schemas.microsoft.com/office/powerpoint/2010/main" val="380146298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/>
              <a:t>Fondos color o foto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3429000"/>
            <a:ext cx="7042557" cy="1049485"/>
          </a:xfrm>
        </p:spPr>
        <p:txBody>
          <a:bodyPr>
            <a:normAutofit/>
          </a:bodyPr>
          <a:lstStyle/>
          <a:p>
            <a:r>
              <a:rPr lang="es-ES" dirty="0"/>
              <a:t>Editar sección, columna o widget</a:t>
            </a:r>
          </a:p>
          <a:p>
            <a:r>
              <a:rPr lang="es-ES" dirty="0"/>
              <a:t>Editar &gt; estilo &gt; tipo de fondo &gt; foto o color</a:t>
            </a:r>
          </a:p>
          <a:p>
            <a:endParaRPr lang="es-ES" dirty="0"/>
          </a:p>
        </p:txBody>
      </p:sp>
      <p:pic>
        <p:nvPicPr>
          <p:cNvPr id="6" name="Imagen 5" descr="Imagen que contiene captura de pantalla&#10;&#10;Descripción generada automáticamente">
            <a:extLst>
              <a:ext uri="{FF2B5EF4-FFF2-40B4-BE49-F238E27FC236}">
                <a16:creationId xmlns:a16="http://schemas.microsoft.com/office/drawing/2014/main" id="{ED864E03-7E2F-4E69-B4E6-956E4D60EA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8141" y="828757"/>
            <a:ext cx="2157238" cy="5200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73049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2972458"/>
            <a:ext cx="8825658" cy="913083"/>
          </a:xfrm>
        </p:spPr>
        <p:txBody>
          <a:bodyPr/>
          <a:lstStyle/>
          <a:p>
            <a:r>
              <a:rPr lang="es-ES" dirty="0"/>
              <a:t>Degradados</a:t>
            </a:r>
          </a:p>
        </p:txBody>
      </p:sp>
    </p:spTree>
    <p:extLst>
      <p:ext uri="{BB962C8B-B14F-4D97-AF65-F5344CB8AC3E}">
        <p14:creationId xmlns:p14="http://schemas.microsoft.com/office/powerpoint/2010/main" val="157719005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/>
              <a:t>Degradados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3429000"/>
            <a:ext cx="7042557" cy="1049485"/>
          </a:xfrm>
        </p:spPr>
        <p:txBody>
          <a:bodyPr>
            <a:normAutofit/>
          </a:bodyPr>
          <a:lstStyle/>
          <a:p>
            <a:r>
              <a:rPr lang="es-ES" dirty="0"/>
              <a:t>Editar sección, columna o widget</a:t>
            </a:r>
          </a:p>
          <a:p>
            <a:r>
              <a:rPr lang="es-ES" dirty="0"/>
              <a:t>Editar &gt; estilo &gt; tipo de fondo &gt; degradado</a:t>
            </a:r>
          </a:p>
          <a:p>
            <a:endParaRPr lang="es-ES" dirty="0"/>
          </a:p>
        </p:txBody>
      </p:sp>
      <p:pic>
        <p:nvPicPr>
          <p:cNvPr id="5" name="Imagen 4" descr="Imagen que contiene captura de pantalla&#10;&#10;Descripción generada automáticamente">
            <a:extLst>
              <a:ext uri="{FF2B5EF4-FFF2-40B4-BE49-F238E27FC236}">
                <a16:creationId xmlns:a16="http://schemas.microsoft.com/office/drawing/2014/main" id="{5230BF43-8B29-4A91-B3A3-A89C7CE877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130" y="1138191"/>
            <a:ext cx="2157237" cy="517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42394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2972458"/>
            <a:ext cx="8825658" cy="913083"/>
          </a:xfrm>
        </p:spPr>
        <p:txBody>
          <a:bodyPr/>
          <a:lstStyle/>
          <a:p>
            <a:r>
              <a:rPr lang="es-ES" dirty="0"/>
              <a:t>Fondos de vídeo</a:t>
            </a:r>
          </a:p>
        </p:txBody>
      </p:sp>
    </p:spTree>
    <p:extLst>
      <p:ext uri="{BB962C8B-B14F-4D97-AF65-F5344CB8AC3E}">
        <p14:creationId xmlns:p14="http://schemas.microsoft.com/office/powerpoint/2010/main" val="58776719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/>
              <a:t>Vídeos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B5FE9-79B3-4FFE-AFEC-B42CEA8D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3429000"/>
            <a:ext cx="7042557" cy="1049485"/>
          </a:xfrm>
        </p:spPr>
        <p:txBody>
          <a:bodyPr>
            <a:normAutofit/>
          </a:bodyPr>
          <a:lstStyle/>
          <a:p>
            <a:r>
              <a:rPr lang="es-ES" dirty="0"/>
              <a:t>Editar sección, columna o widget</a:t>
            </a:r>
          </a:p>
          <a:p>
            <a:r>
              <a:rPr lang="es-ES" dirty="0"/>
              <a:t>Editar &gt; estilo &gt; tipo de fondo &gt; vídeo</a:t>
            </a:r>
          </a:p>
          <a:p>
            <a:endParaRPr lang="es-ES" dirty="0"/>
          </a:p>
        </p:txBody>
      </p:sp>
      <p:pic>
        <p:nvPicPr>
          <p:cNvPr id="5" name="Imagen 4" descr="Imagen que contiene captura de pantalla&#10;&#10;Descripción generada automáticamente">
            <a:extLst>
              <a:ext uri="{FF2B5EF4-FFF2-40B4-BE49-F238E27FC236}">
                <a16:creationId xmlns:a16="http://schemas.microsoft.com/office/drawing/2014/main" id="{5230BF43-8B29-4A91-B3A3-A89C7CE877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130" y="1138191"/>
            <a:ext cx="2157237" cy="517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4892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E10B4-2902-42B5-A931-9AF7C8F51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2972459"/>
            <a:ext cx="8825658" cy="901710"/>
          </a:xfrm>
        </p:spPr>
        <p:txBody>
          <a:bodyPr/>
          <a:lstStyle/>
          <a:p>
            <a:r>
              <a:rPr lang="es-ES" dirty="0"/>
              <a:t>Bordes</a:t>
            </a:r>
          </a:p>
        </p:txBody>
      </p:sp>
    </p:spTree>
    <p:extLst>
      <p:ext uri="{BB962C8B-B14F-4D97-AF65-F5344CB8AC3E}">
        <p14:creationId xmlns:p14="http://schemas.microsoft.com/office/powerpoint/2010/main" val="34511135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la de reuniones Ion">
  <a:themeElements>
    <a:clrScheme name="Sala de reuniones 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Sala de reuniones 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la de reuniones 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650</TotalTime>
  <Words>1906</Words>
  <Application>Microsoft Macintosh PowerPoint</Application>
  <PresentationFormat>Panorámica</PresentationFormat>
  <Paragraphs>361</Paragraphs>
  <Slides>132</Slides>
  <Notes>0</Notes>
  <HiddenSlides>0</HiddenSlides>
  <MMClips>3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132</vt:i4>
      </vt:variant>
    </vt:vector>
  </HeadingPairs>
  <TitlesOfParts>
    <vt:vector size="136" baseType="lpstr">
      <vt:lpstr>Arial</vt:lpstr>
      <vt:lpstr>Century Gothic</vt:lpstr>
      <vt:lpstr>Wingdings 3</vt:lpstr>
      <vt:lpstr>Sala de reuniones Ion</vt:lpstr>
      <vt:lpstr>Diseña tu Web en WordPress con Elementor.</vt:lpstr>
      <vt:lpstr>¿Qué es Elementor?</vt:lpstr>
      <vt:lpstr>¿Qué es Elementor?</vt:lpstr>
      <vt:lpstr>¿Qué te permite hacer Elementor?</vt:lpstr>
      <vt:lpstr>¿Dónde te permite hacerlo?</vt:lpstr>
      <vt:lpstr>¿Por qué lo recomiendas?</vt:lpstr>
      <vt:lpstr>Entonces… ¿qué diferencia hay con otros constructores?</vt:lpstr>
      <vt:lpstr>Diferencia con otros constructores</vt:lpstr>
      <vt:lpstr>Ajustes de Elementor. </vt:lpstr>
      <vt:lpstr>Ajustes.</vt:lpstr>
      <vt:lpstr>Más ajustes.</vt:lpstr>
      <vt:lpstr>Secciones, columnas y widgets. La base de Elementor. </vt:lpstr>
      <vt:lpstr>Secciones, columnas y widgets.</vt:lpstr>
      <vt:lpstr>Secciones, columnas y widgets.</vt:lpstr>
      <vt:lpstr>Secciones, columnas y widgets.</vt:lpstr>
      <vt:lpstr>Todo va jerarquizado.  · Secciones (principal)  ·  Secciones &gt; Columnas  ·  Secciones &gt; Columnas &gt; Widget  </vt:lpstr>
      <vt:lpstr>Todas se pueden editar y cada una da opciones diferentes. </vt:lpstr>
      <vt:lpstr>Edición de secciones, columnas y widgets.</vt:lpstr>
      <vt:lpstr>Además quiero que sepas la diferencia entre… - Margin - Padding </vt:lpstr>
      <vt:lpstr>Padding</vt:lpstr>
      <vt:lpstr>Margin</vt:lpstr>
      <vt:lpstr>Padding + Marging</vt:lpstr>
      <vt:lpstr>Importante. Guarda tu trabajo</vt:lpstr>
      <vt:lpstr>Barra inferior del espacio de trabajo</vt:lpstr>
      <vt:lpstr>Actualizar / Guardar plantilla o borrador </vt:lpstr>
      <vt:lpstr>Actualiza / guarda borrador o plantilla</vt:lpstr>
      <vt:lpstr>Visualización multidispositivo</vt:lpstr>
      <vt:lpstr>Visualización multidispositivo</vt:lpstr>
      <vt:lpstr>Previsualiza cambios</vt:lpstr>
      <vt:lpstr>Visualiza los cambios</vt:lpstr>
      <vt:lpstr>Revisa tu historial</vt:lpstr>
      <vt:lpstr>Historial</vt:lpstr>
      <vt:lpstr>Navigator</vt:lpstr>
      <vt:lpstr>Navigator</vt:lpstr>
      <vt:lpstr>Ajustes</vt:lpstr>
      <vt:lpstr>Ajustes</vt:lpstr>
      <vt:lpstr>Ajustes de escritorio de Elementor</vt:lpstr>
      <vt:lpstr>Ajustes</vt:lpstr>
      <vt:lpstr>Hotkeys – combinación de teclas de acceso rápido – ctrl/cmd + ?</vt:lpstr>
      <vt:lpstr>Ajustes</vt:lpstr>
      <vt:lpstr>Empecemos a trabajar. ¿Are you ready? </vt:lpstr>
      <vt:lpstr>Secciones</vt:lpstr>
      <vt:lpstr>Elección de una sección. </vt:lpstr>
      <vt:lpstr>Añadir una sección.</vt:lpstr>
      <vt:lpstr>Overview secciones.</vt:lpstr>
      <vt:lpstr>Columnas</vt:lpstr>
      <vt:lpstr>Añadir columnas y propiedades</vt:lpstr>
      <vt:lpstr>Overview columnas.</vt:lpstr>
      <vt:lpstr>Widget</vt:lpstr>
      <vt:lpstr>Añadir widget.</vt:lpstr>
      <vt:lpstr>Secciones, columnas y widget, pueden ser duplicados o copiados </vt:lpstr>
      <vt:lpstr>Secciones, columnas y widget, pueden moverse arrastrando y soltando</vt:lpstr>
      <vt:lpstr>No te obsesiones con los widgets. Céntrate en los más comunes. </vt:lpstr>
      <vt:lpstr>Widgets.</vt:lpstr>
      <vt:lpstr>Widgets.</vt:lpstr>
      <vt:lpstr>Añade textos. </vt:lpstr>
      <vt:lpstr>Añade textos.</vt:lpstr>
      <vt:lpstr>Añade fotos. </vt:lpstr>
      <vt:lpstr>Añade fotos.</vt:lpstr>
      <vt:lpstr>Añade separadores. </vt:lpstr>
      <vt:lpstr>Añade separadores.</vt:lpstr>
      <vt:lpstr>Menú, header, body y footer. </vt:lpstr>
      <vt:lpstr>Menú + Header.</vt:lpstr>
      <vt:lpstr>Body.</vt:lpstr>
      <vt:lpstr>Footer.</vt:lpstr>
      <vt:lpstr>Formularios de contacto. </vt:lpstr>
      <vt:lpstr>Formularios de contacto.</vt:lpstr>
      <vt:lpstr>Elementor te permite visualizar en multidispositivo. </vt:lpstr>
      <vt:lpstr>Visualización multidispositivo.</vt:lpstr>
      <vt:lpstr>Visualización multidispositivo.</vt:lpstr>
      <vt:lpstr>Visualización multidispositivo.</vt:lpstr>
      <vt:lpstr>Elementor te permite retocar la visualización en los diferentes dispositivos. </vt:lpstr>
      <vt:lpstr>Cosas que se pueden hacer</vt:lpstr>
      <vt:lpstr>Cambiar el tamaño de letra en cada dispositivo</vt:lpstr>
      <vt:lpstr>Cambiar el tamaño de letra</vt:lpstr>
      <vt:lpstr>Cambiar el tamaño de letra</vt:lpstr>
      <vt:lpstr>Cambiar el tamaño de letra</vt:lpstr>
      <vt:lpstr>Modificar el padding o el margin para adecuarlo al dispositivo</vt:lpstr>
      <vt:lpstr>Modificar el padding y el margin</vt:lpstr>
      <vt:lpstr>Cambiar el orden de las imágenes y los textos</vt:lpstr>
      <vt:lpstr>Cambiar el orden de imágenes y textos</vt:lpstr>
      <vt:lpstr>Mostrar (o no) productos en los diferentes dispositivos</vt:lpstr>
      <vt:lpstr>Mostrar en diferentes dispositivos</vt:lpstr>
      <vt:lpstr>Poner 2 productos en paralelo en móvil</vt:lpstr>
      <vt:lpstr>Poner 2 columnas al 50%</vt:lpstr>
      <vt:lpstr>Poner 2 columnas al 50%</vt:lpstr>
      <vt:lpstr>Poner 2 columnas al 50%</vt:lpstr>
      <vt:lpstr>Crea páginas que simulen categorías de WooCommerce. </vt:lpstr>
      <vt:lpstr>Página para categorías en WooCommerce.</vt:lpstr>
      <vt:lpstr>También te permite retocar CSS, incluir HTML y ShortCodes. </vt:lpstr>
      <vt:lpstr>Incluir HTML, CSS o ShortCodes</vt:lpstr>
      <vt:lpstr>Recursos de diseño</vt:lpstr>
      <vt:lpstr>Fondos de color o foto</vt:lpstr>
      <vt:lpstr>Fondos color o foto</vt:lpstr>
      <vt:lpstr>Degradados</vt:lpstr>
      <vt:lpstr>Degradados</vt:lpstr>
      <vt:lpstr>Fondos de vídeo</vt:lpstr>
      <vt:lpstr>Vídeos</vt:lpstr>
      <vt:lpstr>Bordes</vt:lpstr>
      <vt:lpstr>Bordes</vt:lpstr>
      <vt:lpstr>Divisores</vt:lpstr>
      <vt:lpstr>Divisores</vt:lpstr>
      <vt:lpstr>Slides</vt:lpstr>
      <vt:lpstr>Slides</vt:lpstr>
      <vt:lpstr>Alineación de widgets (inline)</vt:lpstr>
      <vt:lpstr>Alineación de widgets (inline)</vt:lpstr>
      <vt:lpstr>Alineación de columnas</vt:lpstr>
      <vt:lpstr>Alineación de columnas</vt:lpstr>
      <vt:lpstr>Posición de imagen fijada y absoluta. (fixed/absolute)</vt:lpstr>
      <vt:lpstr>Fixed/absolute</vt:lpstr>
      <vt:lpstr>Hover</vt:lpstr>
      <vt:lpstr>Hover</vt:lpstr>
      <vt:lpstr>Popup</vt:lpstr>
      <vt:lpstr>Popup</vt:lpstr>
      <vt:lpstr>Retoca los post de tu blog. </vt:lpstr>
      <vt:lpstr>Post del blog</vt:lpstr>
      <vt:lpstr>Retoca los productos simples de tu WooCommerce. </vt:lpstr>
      <vt:lpstr>Productos de WooCommerce</vt:lpstr>
      <vt:lpstr>Productos de WooCommerce</vt:lpstr>
      <vt:lpstr>Motion effects. </vt:lpstr>
      <vt:lpstr>Motion effects.</vt:lpstr>
      <vt:lpstr>Scrolling effects. </vt:lpstr>
      <vt:lpstr>Scrolling effects.</vt:lpstr>
      <vt:lpstr>Dinamic content. </vt:lpstr>
      <vt:lpstr>Pulsar y contactar. </vt:lpstr>
      <vt:lpstr>Pulsar y contactar.</vt:lpstr>
      <vt:lpstr>Enseñar foto o video. </vt:lpstr>
      <vt:lpstr>Enseñar foto o vídeo.</vt:lpstr>
      <vt:lpstr>Recursos. </vt:lpstr>
      <vt:lpstr>Recursos.</vt:lpstr>
      <vt:lpstr>¿Preguntas?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Diseña tu Web en WordPress con Elementor.</dc:title>
  <dc:creator>Juan_WLS</dc:creator>
  <cp:lastModifiedBy>Juan Martínez</cp:lastModifiedBy>
  <cp:revision>33</cp:revision>
  <dcterms:created xsi:type="dcterms:W3CDTF">2018-12-03T13:28:22Z</dcterms:created>
  <dcterms:modified xsi:type="dcterms:W3CDTF">2019-05-14T17:47:27Z</dcterms:modified>
</cp:coreProperties>
</file>